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70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/media/samples/search_video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Getting User Input Values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From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smtClean="0">
                <a:latin typeface="Arial" charset="0"/>
                <a:ea typeface="ＭＳ Ｐゴシック" charset="0"/>
              </a:rPr>
              <a:t>user </a:t>
            </a:r>
            <a:r>
              <a:rPr lang="en-US" sz="3000" smtClean="0">
                <a:latin typeface="Arial" charset="0"/>
                <a:ea typeface="ＭＳ Ｐゴシック" charset="0"/>
              </a:rPr>
              <a:t>input</a:t>
            </a:r>
            <a:endParaRPr lang="en-US" sz="300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From other content on the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page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 far search criteria has been hard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coded. There are times when you want user input.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Add HTML input fields for dynamic data</a:t>
            </a:r>
          </a:p>
          <a:p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Example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hlinkClick r:id="rId2"/>
              </a:rPr>
              <a:t>http://docs.brightcove.com/en/video-cloud/media/samples/</a:t>
            </a:r>
            <a:r>
              <a:rPr lang="en-US" sz="3000" dirty="0" smtClean="0">
                <a:latin typeface="Arial" charset="0"/>
                <a:ea typeface="ＭＳ Ｐゴシック" charset="0"/>
                <a:hlinkClick r:id="rId2"/>
              </a:rPr>
              <a:t>search_videos.html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04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25382"/>
          </a:xfrm>
        </p:spPr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 6: Using Dynamic Search Criteria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17112</TotalTime>
  <Words>94</Words>
  <Application>Microsoft Macintosh PowerPoint</Application>
  <PresentationFormat>Custom</PresentationFormat>
  <Paragraphs>20</Paragraphs>
  <Slides>4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Slide 1</vt:lpstr>
      <vt:lpstr>Dynamic Search Criteria</vt:lpstr>
      <vt:lpstr>Slide 3</vt:lpstr>
      <vt:lpstr>Slide 4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113</cp:revision>
  <dcterms:created xsi:type="dcterms:W3CDTF">2013-12-09T13:35:48Z</dcterms:created>
  <dcterms:modified xsi:type="dcterms:W3CDTF">2013-12-09T15:30:59Z</dcterms:modified>
</cp:coreProperties>
</file>