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26" r:id="rId3"/>
    <p:sldId id="367" r:id="rId4"/>
    <p:sldId id="366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brightcove.com/en/video-cloud/open-source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query string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Simplifies your coding and saves typos/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errors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346" y="1911090"/>
            <a:ext cx="16574536" cy="6202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BCMAPI.token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err="1">
                <a:latin typeface="Source Code Pro"/>
                <a:cs typeface="Source Code Pro"/>
              </a:rPr>
              <a:t>document.getElementById</a:t>
            </a:r>
            <a:r>
              <a:rPr lang="en-US" sz="3200" dirty="0">
                <a:latin typeface="Source Code Pro"/>
                <a:cs typeface="Source Code Pro"/>
              </a:rPr>
              <a:t>("token").value;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BCMAPI.callback</a:t>
            </a:r>
            <a:r>
              <a:rPr lang="en-US" sz="3200" dirty="0">
                <a:latin typeface="Source Code Pro"/>
                <a:cs typeface="Source Code Pro"/>
              </a:rPr>
              <a:t> = "</a:t>
            </a:r>
            <a:r>
              <a:rPr lang="en-US" sz="3200" dirty="0" err="1">
                <a:latin typeface="Source Code Pro"/>
                <a:cs typeface="Source Code Pro"/>
              </a:rPr>
              <a:t>BCL.onSearchResponse</a:t>
            </a:r>
            <a:r>
              <a:rPr lang="en-US" sz="3200" dirty="0">
                <a:latin typeface="Source Code Pro"/>
                <a:cs typeface="Source Code Pro"/>
              </a:rPr>
              <a:t>";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BCL.params</a:t>
            </a:r>
            <a:r>
              <a:rPr lang="en-US" sz="3200" dirty="0">
                <a:latin typeface="Source Code Pro"/>
                <a:cs typeface="Source Code Pro"/>
              </a:rPr>
              <a:t> = {};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BCL.params.video_fields</a:t>
            </a: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getSelectValues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document.getElementById</a:t>
            </a:r>
            <a:r>
              <a:rPr lang="en-US" sz="3200" dirty="0">
                <a:latin typeface="Source Code Pro"/>
                <a:cs typeface="Source Code Pro"/>
              </a:rPr>
              <a:t>("</a:t>
            </a:r>
            <a:r>
              <a:rPr lang="en-US" sz="3200" dirty="0" err="1">
                <a:latin typeface="Source Code Pro"/>
                <a:cs typeface="Source Code Pro"/>
              </a:rPr>
              <a:t>videoFields</a:t>
            </a:r>
            <a:r>
              <a:rPr lang="en-US" sz="3200" dirty="0">
                <a:latin typeface="Source Code Pro"/>
                <a:cs typeface="Source Code Pro"/>
              </a:rPr>
              <a:t>")).join();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BCL.params.media_delivery</a:t>
            </a: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>
                <a:latin typeface="Source Code Pro"/>
                <a:cs typeface="Source Code Pro"/>
              </a:rPr>
              <a:t>BCL.mediaDelivery.options</a:t>
            </a:r>
            <a:r>
              <a:rPr lang="en-US" sz="3200" dirty="0">
                <a:latin typeface="Source Code Pro"/>
                <a:cs typeface="Source Code Pro"/>
              </a:rPr>
              <a:t>[</a:t>
            </a:r>
            <a:r>
              <a:rPr lang="en-US" sz="3200" dirty="0" err="1">
                <a:latin typeface="Source Code Pro"/>
                <a:cs typeface="Source Code Pro"/>
              </a:rPr>
              <a:t>BCL.mediaDelivery.selectedIndex</a:t>
            </a:r>
            <a:r>
              <a:rPr lang="en-US" sz="3200" dirty="0">
                <a:latin typeface="Source Code Pro"/>
                <a:cs typeface="Source Code Pro"/>
              </a:rPr>
              <a:t>].value;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17018</TotalTime>
  <Words>107</Words>
  <Application>Microsoft Macintosh PowerPoint</Application>
  <PresentationFormat>Custom</PresentationFormat>
  <Paragraphs>23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Media api wrappers</vt:lpstr>
      <vt:lpstr>Javascript Example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112</cp:revision>
  <dcterms:created xsi:type="dcterms:W3CDTF">2013-12-06T18:33:54Z</dcterms:created>
  <dcterms:modified xsi:type="dcterms:W3CDTF">2013-12-09T15:44:14Z</dcterms:modified>
</cp:coreProperties>
</file>