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notesSlides/notesSlide5.xml" ContentType="application/vnd.openxmlformats-officedocument.presentationml.notesSlide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Default Extension="rels" ContentType="application/vnd.openxmlformats-package.relationships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6.xml" ContentType="application/vnd.openxmlformats-officedocument.presentationml.notes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364" r:id="rId2"/>
    <p:sldId id="372" r:id="rId3"/>
    <p:sldId id="378" r:id="rId4"/>
    <p:sldId id="375" r:id="rId5"/>
    <p:sldId id="379" r:id="rId6"/>
    <p:sldId id="377" r:id="rId7"/>
    <p:sldId id="376" r:id="rId8"/>
    <p:sldId id="371" r:id="rId9"/>
    <p:sldId id="370" r:id="rId10"/>
    <p:sldId id="322" r:id="rId11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browse/>
    <p:sldAll/>
    <p:penClr>
      <a:schemeClr val="tx1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2" y="-336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6367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api.brightcove.com/services/library?command=search_videos&amp;token=WDGO_XdKqXUpy8fzD41MKA8kAhQRAmdux8cu8LNhRzAywCnuBpgV_A..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Introducing the Course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52184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0295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2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What is the Media API?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434642"/>
          </a:xfrm>
        </p:spPr>
        <p:txBody>
          <a:bodyPr/>
          <a:lstStyle/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An API for accessing the content and metadata in your </a:t>
            </a:r>
            <a:r>
              <a:rPr lang="en-US" sz="3200" dirty="0" err="1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Brightcove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 account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API (Application Programming Interface)</a:t>
            </a:r>
          </a:p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Read requests </a:t>
            </a:r>
            <a:r>
              <a:rPr lang="en-US" sz="3200" dirty="0" smtClean="0">
                <a:solidFill>
                  <a:srgbClr val="292929"/>
                </a:solidFill>
              </a:rPr>
              <a:t>allow you to search for videos or playlists</a:t>
            </a:r>
            <a:endParaRPr lang="en-US" sz="3200" dirty="0" smtClean="0">
              <a:solidFill>
                <a:srgbClr val="292929"/>
              </a:solidFill>
              <a:latin typeface="Arial" charset="0"/>
              <a:ea typeface="ＭＳ Ｐゴシック" charset="0"/>
            </a:endParaRPr>
          </a:p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Write requests </a:t>
            </a:r>
            <a:r>
              <a:rPr lang="en-US" sz="3200" dirty="0" smtClean="0">
                <a:solidFill>
                  <a:srgbClr val="292929"/>
                </a:solidFill>
              </a:rPr>
              <a:t>allow you to add, update, and delete videos and playlists</a:t>
            </a:r>
            <a:endParaRPr lang="en-US" sz="3200" dirty="0" smtClean="0">
              <a:solidFill>
                <a:srgbClr val="29292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87471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3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Media API read requests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434642"/>
          </a:xfrm>
        </p:spPr>
        <p:txBody>
          <a:bodyPr/>
          <a:lstStyle/>
          <a:p>
            <a:pPr indent="9525">
              <a:lnSpc>
                <a:spcPct val="90000"/>
              </a:lnSpc>
              <a:buNone/>
            </a:pP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Read requests are REST based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REST (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Representational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State Transfer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standard way of accessing data stored remotely over HTTP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cousin of SOAP = technology that powers </a:t>
            </a:r>
            <a:r>
              <a:rPr lang="ja-JP" alt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web services.</a:t>
            </a:r>
            <a:r>
              <a:rPr lang="ja-JP" alt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28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Abstracts the workings of the remote system 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All your code needs to understand is the format of the returned data</a:t>
            </a:r>
          </a:p>
          <a:p>
            <a:pPr indent="95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 Call</a:t>
            </a:r>
            <a:endParaRPr lang="en-US" sz="3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2800" dirty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  <a:hlinkClick r:id="rId5"/>
              </a:rPr>
              <a:t>http</a:t>
            </a:r>
            <a:r>
              <a:rPr lang="en-US" sz="2800" dirty="0">
                <a:solidFill>
                  <a:srgbClr val="B1CE00"/>
                </a:solidFill>
                <a:latin typeface="Source Code Pro"/>
                <a:ea typeface="ＭＳ Ｐゴシック" charset="0"/>
                <a:cs typeface="Source Code Pro"/>
                <a:hlinkClick r:id="rId5"/>
              </a:rPr>
              <a:t>://api.brightcove.com</a:t>
            </a:r>
            <a:r>
              <a:rPr lang="en-US" sz="2800" dirty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  <a:hlinkClick r:id="rId5"/>
              </a:rPr>
              <a:t>/services/library?command=search_videos&amp;token=</a:t>
            </a:r>
            <a:r>
              <a:rPr lang="en-US" sz="2800" dirty="0">
                <a:latin typeface="Source Code Pro"/>
                <a:ea typeface="ＭＳ Ｐゴシック" charset="0"/>
                <a:cs typeface="Source Code Pro"/>
                <a:hlinkClick r:id="rId5"/>
              </a:rPr>
              <a:t>WDGO_XdKqXUpy8fzD41MKA8kAhQRAmdux8cu8LNhRzAywCnuBpgV_A..</a:t>
            </a:r>
            <a:endParaRPr lang="en-US" sz="2800" dirty="0">
              <a:solidFill>
                <a:schemeClr val="accent2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9525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87471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4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Media API write requests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667915"/>
          </a:xfrm>
        </p:spPr>
        <p:txBody>
          <a:bodyPr/>
          <a:lstStyle/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Write requests use the JSON RPC protocol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JSON (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JavaScript Object Notation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9525">
              <a:lnSpc>
                <a:spcPct val="90000"/>
              </a:lnSpc>
            </a:pPr>
            <a:r>
              <a:rPr lang="en-US" sz="2800" dirty="0" smtClean="0"/>
              <a:t>An </a:t>
            </a:r>
            <a:r>
              <a:rPr lang="en-US" sz="2800" dirty="0"/>
              <a:t>open standard format that uses human-readable text to transmit data objects consisting of attribute–value pairs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/>
              <a:t>Used primarily to transmit data between a server and web application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/>
              <a:t>Alternative to </a:t>
            </a:r>
            <a:r>
              <a:rPr lang="en-US" sz="2800" dirty="0" smtClean="0"/>
              <a:t>XML</a:t>
            </a:r>
            <a:endParaRPr lang="en-US" sz="2800" dirty="0" smtClean="0">
              <a:solidFill>
                <a:schemeClr val="accent2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9525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64835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5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Media API write requests (cont)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667915"/>
          </a:xfrm>
        </p:spPr>
        <p:txBody>
          <a:bodyPr/>
          <a:lstStyle/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RPC (Remote Procedure Call) </a:t>
            </a: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An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inter-process communication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Allows a computer program to cause a subroutine or procedure to execute in another address space (commonly on another computer on a shared network)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standard way of accessing data stored remotely over 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HTTP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Format includes the name of the method to be invoked, a parameter object and your write token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3200" dirty="0" smtClean="0"/>
              <a:t>Example Call</a:t>
            </a:r>
          </a:p>
          <a:p>
            <a:pPr lvl="1"/>
            <a:r>
              <a:rPr lang="en-US" sz="3200" dirty="0" smtClean="0">
                <a:solidFill>
                  <a:srgbClr val="292929"/>
                </a:solidFill>
                <a:latin typeface="Source Code Pro"/>
                <a:cs typeface="Source Code Pro"/>
              </a:rPr>
              <a:t>{"method":"update_video","params":{"video":{"id":"2790007957001”,"Name":"Sea-Crab”,}, "token":"ZY4Ls9Hq6LCBgleGDTaFRDLWWBC8uoXQHkhGuDebKvjFPjHb3iT-4g.."}} 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endParaRPr lang="en-US" sz="2800" dirty="0" smtClean="0"/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endParaRPr lang="en-US" sz="2800" dirty="0" smtClean="0">
              <a:solidFill>
                <a:schemeClr val="accent2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9525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64835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 media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Many examples in the Developer Documentation</a:t>
            </a:r>
          </a:p>
          <a:p>
            <a:pPr lvl="1"/>
            <a:r>
              <a:rPr lang="en-US" sz="3200" dirty="0"/>
              <a:t>http://</a:t>
            </a:r>
            <a:r>
              <a:rPr lang="en-US" sz="3200" dirty="0" err="1"/>
              <a:t>docs.brightcove.com</a:t>
            </a:r>
            <a:r>
              <a:rPr lang="en-US" sz="3200" dirty="0"/>
              <a:t>/en/video-cloud/media/</a:t>
            </a:r>
            <a:r>
              <a:rPr lang="en-US" sz="3200" dirty="0" err="1"/>
              <a:t>index.html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087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who can use the media </a:t>
            </a:r>
            <a:r>
              <a:rPr lang="en-US" dirty="0" err="1" smtClean="0">
                <a:latin typeface="Arial" charset="0"/>
                <a:ea typeface="ＭＳ Ｐゴシック" charset="0"/>
              </a:rPr>
              <a:t>api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The </a:t>
            </a:r>
            <a:r>
              <a:rPr lang="en-US" sz="3200" dirty="0">
                <a:latin typeface="Arial" charset="0"/>
                <a:ea typeface="ＭＳ Ｐゴシック" charset="0"/>
              </a:rPr>
              <a:t>Media API Read methods are available in the following editions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Express 3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Professional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Enterprise</a:t>
            </a:r>
          </a:p>
          <a:p>
            <a:r>
              <a:rPr lang="en-US" sz="3200" dirty="0">
                <a:latin typeface="Arial" charset="0"/>
                <a:ea typeface="ＭＳ Ｐゴシック" charset="0"/>
              </a:rPr>
              <a:t>The Media API Write methods are available in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Professional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Enterprise</a:t>
            </a:r>
          </a:p>
          <a:p>
            <a:r>
              <a:rPr lang="en-US" sz="3200" dirty="0">
                <a:latin typeface="Arial" charset="0"/>
                <a:ea typeface="ＭＳ Ｐゴシック" charset="0"/>
              </a:rPr>
              <a:t>You can use any programming language that than can make HTTP calls to work with the Media API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JavaScript is used in this course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/>
            <a:endParaRPr lang="en-US" sz="3000" dirty="0">
              <a:latin typeface="Arial" charset="0"/>
              <a:ea typeface="ＭＳ Ｐゴシック" charset="0"/>
            </a:endParaRPr>
          </a:p>
          <a:p>
            <a:endParaRPr lang="en-US" sz="3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5742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course Audience and Prerequisites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Designed </a:t>
            </a:r>
            <a:r>
              <a:rPr lang="en-US" sz="3000" dirty="0">
                <a:latin typeface="Arial" charset="0"/>
                <a:ea typeface="ＭＳ Ｐゴシック" charset="0"/>
              </a:rPr>
              <a:t>for developers, or project managers who want to understand the capabilities of the Media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API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Some knowledge of HTML and some scripting/programming language will allow you to optimally benefit from the course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endParaRPr lang="en-US" sz="3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4464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Agenda</a:t>
            </a:r>
          </a:p>
        </p:txBody>
      </p:sp>
      <p:sp>
        <p:nvSpPr>
          <p:cNvPr id="11266" name="Content Placeholder 5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Introducing the Course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Setting Up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Understanding the Media API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Using Read Methods (Constructing requests, parsing returned data)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Controlling Responses (Limiting response size, sorting and paging)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Using Write Methods</a:t>
            </a:r>
            <a:endParaRPr lang="en-US" sz="3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267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17531</TotalTime>
  <Words>500</Words>
  <Application>Microsoft Macintosh PowerPoint</Application>
  <PresentationFormat>Custom</PresentationFormat>
  <Paragraphs>74</Paragraphs>
  <Slides>10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Theme</vt:lpstr>
      <vt:lpstr>Slide 1</vt:lpstr>
      <vt:lpstr>What is the Media API?</vt:lpstr>
      <vt:lpstr>Media API read requests</vt:lpstr>
      <vt:lpstr>Media API write requests</vt:lpstr>
      <vt:lpstr>Media API write requests (cont)</vt:lpstr>
      <vt:lpstr>why use the media api</vt:lpstr>
      <vt:lpstr>who can use the media api</vt:lpstr>
      <vt:lpstr>course Audience and Prerequisites</vt:lpstr>
      <vt:lpstr>Agenda</vt:lpstr>
      <vt:lpstr>Slide 10</vt:lpstr>
    </vt:vector>
  </TitlesOfParts>
  <Company>Boston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Jeff</cp:lastModifiedBy>
  <cp:revision>129</cp:revision>
  <dcterms:created xsi:type="dcterms:W3CDTF">2013-12-06T16:46:50Z</dcterms:created>
  <dcterms:modified xsi:type="dcterms:W3CDTF">2013-12-06T18:55:48Z</dcterms:modified>
</cp:coreProperties>
</file>