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70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additional params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http://api.brightcove.com/services/library?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token=…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&amp;command=search_videos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&amp;all=sea&amp;any=tags:fish&amp;any=bird&amp;none=videotopic:mammal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Note: if you don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t use tags:term or customfieldname:term, the </a:t>
            </a:r>
            <a:r>
              <a:rPr lang="en-US" altLang="ja-JP" sz="3000" b="1">
                <a:latin typeface="Arial" charset="0"/>
                <a:ea typeface="ＭＳ Ｐゴシック" charset="0"/>
              </a:rPr>
              <a:t>name and short description </a:t>
            </a:r>
            <a:r>
              <a:rPr lang="en-US" altLang="ja-JP" sz="3000">
                <a:latin typeface="Arial" charset="0"/>
                <a:ea typeface="ＭＳ Ｐゴシック" charset="0"/>
              </a:rPr>
              <a:t>will be searched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&amp;video_fields=id,name,customFields&amp;page_size=3&amp;get_item_count=true</a:t>
            </a:r>
          </a:p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http://api.brightcove.com/services/library?command=search_videos&amp;token=DNoR-SvA5yUqX2eE6KjgefOxRzQilw..&amp;callback=BCL.onSearchResponse&amp;any=wildlife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parameter order does not matter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66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17002</TotalTime>
  <Words>136</Words>
  <Application>Microsoft Macintosh PowerPoint</Application>
  <PresentationFormat>Custom</PresentationFormat>
  <Paragraphs>24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Slide 1</vt:lpstr>
      <vt:lpstr>Constructing a Read API Request</vt:lpstr>
      <vt:lpstr>Slide 3</vt:lpstr>
      <vt:lpstr>Slide 4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113</cp:revision>
  <dcterms:created xsi:type="dcterms:W3CDTF">2013-12-06T18:27:49Z</dcterms:created>
  <dcterms:modified xsi:type="dcterms:W3CDTF">2013-12-06T18:33:32Z</dcterms:modified>
</cp:coreProperties>
</file>