
<file path=[Content_Types].xml><?xml version="1.0" encoding="utf-8"?>
<Types xmlns="http://schemas.openxmlformats.org/package/2006/content-types"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Layouts/slideLayout16.xml" ContentType="application/vnd.openxmlformats-officedocument.presentationml.slideLayout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364" r:id="rId2"/>
    <p:sldId id="326" r:id="rId3"/>
    <p:sldId id="366" r:id="rId4"/>
    <p:sldId id="322" r:id="rId5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12" y="-336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12/6/13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367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brightcove.com/en/video-cloud/open-source/index.html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Introducing the MAPI Wrapper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521843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</a:t>
            </a:r>
            <a:r>
              <a:rPr lang="en-US" dirty="0" err="1" smtClean="0"/>
              <a:t>api</a:t>
            </a:r>
            <a:r>
              <a:rPr lang="en-US" dirty="0" smtClean="0"/>
              <a:t> wrappers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There are wrappers for Media API methods for several languages on </a:t>
            </a:r>
            <a:r>
              <a:rPr lang="en-US" sz="3200" dirty="0" smtClean="0">
                <a:latin typeface="Arial" pitchFamily="-105" charset="0"/>
                <a:ea typeface="ＭＳ Ｐゴシック" pitchFamily="-105" charset="-128"/>
                <a:hlinkClick r:id="rId3"/>
              </a:rPr>
              <a:t>http://docs.brightcove.com/en/video-cloud/open-source/index.html</a:t>
            </a:r>
            <a:endParaRPr lang="en-US" sz="3200" dirty="0" smtClean="0">
              <a:latin typeface="Arial" pitchFamily="-105" charset="0"/>
              <a:ea typeface="ＭＳ Ｐゴシック" pitchFamily="-105" charset="-128"/>
            </a:endParaRPr>
          </a:p>
          <a:p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Reference Media API values and parameters by name instead of building the URL </a:t>
            </a:r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q</a:t>
            </a:r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uery string</a:t>
            </a:r>
          </a:p>
          <a:p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Simplifies </a:t>
            </a:r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your coding and saves typos/</a:t>
            </a:r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errors</a:t>
            </a:r>
          </a:p>
          <a:p>
            <a:endParaRPr lang="en-US" sz="3200" dirty="0" smtClean="0">
              <a:latin typeface="Arial" pitchFamily="-105" charset="0"/>
              <a:ea typeface="ＭＳ Ｐゴシック" pitchFamily="-105" charset="-128"/>
            </a:endParaRPr>
          </a:p>
          <a:p>
            <a:pPr indent="9525">
              <a:spcBef>
                <a:spcPct val="50000"/>
              </a:spcBef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Example</a:t>
            </a:r>
            <a:r>
              <a:rPr lang="en-US" sz="3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5"/>
              </a:buBlip>
            </a:pPr>
            <a:r>
              <a:rPr lang="en-US" sz="2800" dirty="0" err="1" smtClean="0">
                <a:solidFill>
                  <a:schemeClr val="accent2"/>
                </a:solidFill>
                <a:latin typeface="Source Code Pro"/>
                <a:ea typeface="ＭＳ Ｐゴシック" charset="0"/>
                <a:cs typeface="Source Code Pro"/>
              </a:rPr>
              <a:t>BCMAPI.callback</a:t>
            </a:r>
            <a:r>
              <a:rPr lang="en-US" sz="2800" dirty="0" smtClean="0">
                <a:solidFill>
                  <a:schemeClr val="accent2"/>
                </a:solidFill>
                <a:latin typeface="Source Code Pro"/>
                <a:ea typeface="ＭＳ Ｐゴシック" charset="0"/>
                <a:cs typeface="Source Code Pro"/>
              </a:rPr>
              <a:t> = “</a:t>
            </a:r>
            <a:r>
              <a:rPr lang="en-US" sz="2800" dirty="0" err="1" smtClean="0">
                <a:solidFill>
                  <a:schemeClr val="accent2"/>
                </a:solidFill>
                <a:latin typeface="Source Code Pro"/>
                <a:ea typeface="ＭＳ Ｐゴシック" charset="0"/>
                <a:cs typeface="Source Code Pro"/>
              </a:rPr>
              <a:t>onSearchResponse</a:t>
            </a:r>
            <a:r>
              <a:rPr lang="en-US" sz="2800" dirty="0" smtClean="0">
                <a:solidFill>
                  <a:schemeClr val="accent2"/>
                </a:solidFill>
                <a:latin typeface="Source Code Pro"/>
                <a:ea typeface="ＭＳ Ｐゴシック" charset="0"/>
                <a:cs typeface="Source Code Pro"/>
              </a:rPr>
              <a:t>”; </a:t>
            </a:r>
            <a:endParaRPr lang="en-US" sz="3200" dirty="0" smtClean="0">
              <a:latin typeface="Arial" pitchFamily="-105" charset="0"/>
              <a:ea typeface="ＭＳ Ｐゴシック" pitchFamily="-105" charset="-128"/>
            </a:endParaRPr>
          </a:p>
          <a:p>
            <a:pPr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235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2: Creating an API Read Request with MAPI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39376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02959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17008</TotalTime>
  <Words>86</Words>
  <Application>Microsoft Macintosh PowerPoint</Application>
  <PresentationFormat>Custom</PresentationFormat>
  <Paragraphs>18</Paragraphs>
  <Slides>4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Theme</vt:lpstr>
      <vt:lpstr>Slide 1</vt:lpstr>
      <vt:lpstr>Media api wrappers</vt:lpstr>
      <vt:lpstr>Slide 3</vt:lpstr>
      <vt:lpstr>Slide 4</vt:lpstr>
    </vt:vector>
  </TitlesOfParts>
  <Company>Boston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Jeff</cp:lastModifiedBy>
  <cp:revision>111</cp:revision>
  <dcterms:created xsi:type="dcterms:W3CDTF">2013-12-06T18:33:54Z</dcterms:created>
  <dcterms:modified xsi:type="dcterms:W3CDTF">2013-12-06T18:46:09Z</dcterms:modified>
</cp:coreProperties>
</file>