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70" r:id="rId3"/>
    <p:sldId id="371" r:id="rId4"/>
    <p:sldId id="326" r:id="rId5"/>
    <p:sldId id="367" r:id="rId6"/>
    <p:sldId id="368" r:id="rId7"/>
    <p:sldId id="369" r:id="rId8"/>
    <p:sldId id="366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</a:t>
            </a:r>
            <a:r>
              <a:rPr lang="en-US" dirty="0" smtClean="0">
                <a:latin typeface="Arial" charset="0"/>
                <a:ea typeface="ＭＳ Ｐゴシック" charset="0"/>
              </a:rPr>
              <a:t>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For example, 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Apply Styling &amp; Formatting</a:t>
            </a: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4594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client-side Javascript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define a function that accepts a single parameter (the response object)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&amp;callback=my_func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insert the API call into a script tag on the page, and the response will be passed to your callback function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server-side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use a library or built-in function from your language to convert JSON strings to native objects</a:t>
            </a:r>
          </a:p>
          <a:p>
            <a:pPr lvl="1"/>
            <a:r>
              <a:rPr 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Again: DON</a:t>
            </a:r>
            <a:r>
              <a:rPr lang="ja-JP" alt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T depend on string-parsing to extract data</a:t>
            </a:r>
            <a:r>
              <a:rPr lang="en-US" altLang="ja-JP" sz="3000">
                <a:solidFill>
                  <a:srgbClr val="800000"/>
                </a:solidFill>
                <a:latin typeface="Arial" charset="0"/>
                <a:ea typeface="ＭＳ Ｐゴシック" charset="0"/>
              </a:rPr>
              <a:t>!</a:t>
            </a:r>
            <a:endParaRPr lang="en-US" sz="3000">
              <a:solidFill>
                <a:srgbClr val="8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92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3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58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46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17005</TotalTime>
  <Words>173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Slide 1</vt:lpstr>
      <vt:lpstr>Displaying returned data</vt:lpstr>
      <vt:lpstr>Parsing the JSON response</vt:lpstr>
      <vt:lpstr>Title</vt:lpstr>
      <vt:lpstr>Title</vt:lpstr>
      <vt:lpstr>Title</vt:lpstr>
      <vt:lpstr>Title</vt:lpstr>
      <vt:lpstr>Slide 8</vt:lpstr>
      <vt:lpstr>Slide 9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111</cp:revision>
  <dcterms:created xsi:type="dcterms:W3CDTF">2013-12-06T18:47:04Z</dcterms:created>
  <dcterms:modified xsi:type="dcterms:W3CDTF">2013-12-06T18:55:41Z</dcterms:modified>
</cp:coreProperties>
</file>