
<file path=[Content_Types].xml><?xml version="1.0" encoding="utf-8"?>
<Types xmlns="http://schemas.openxmlformats.org/package/2006/content-types"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Layouts/slideLayout16.xml" ContentType="application/vnd.openxmlformats-officedocument.presentationml.slideLayout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364" r:id="rId2"/>
    <p:sldId id="326" r:id="rId3"/>
    <p:sldId id="371" r:id="rId4"/>
    <p:sldId id="370" r:id="rId5"/>
    <p:sldId id="322" r:id="rId6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12" y="-336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12/6/13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367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3676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olutions.brightcove.com/bcls/media/api-test-tool/media-api-test-tool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1eVbSth" TargetMode="External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Setting Up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521843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</a:t>
            </a:r>
            <a:r>
              <a:rPr lang="en-US" dirty="0" smtClean="0"/>
              <a:t> an editor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76378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You </a:t>
            </a:r>
            <a:r>
              <a:rPr lang="en-US" sz="3200" dirty="0" smtClean="0">
                <a:solidFill>
                  <a:schemeClr val="tx1"/>
                </a:solidFill>
              </a:rPr>
              <a:t>will</a:t>
            </a:r>
            <a:r>
              <a:rPr lang="en-US" sz="3200" dirty="0" smtClean="0">
                <a:solidFill>
                  <a:schemeClr val="tx1"/>
                </a:solidFill>
              </a:rPr>
              <a:t> need </a:t>
            </a:r>
            <a:r>
              <a:rPr lang="en-US" sz="3200" dirty="0" smtClean="0">
                <a:solidFill>
                  <a:schemeClr val="tx1"/>
                </a:solidFill>
              </a:rPr>
              <a:t>an editor for HTML/</a:t>
            </a:r>
            <a:r>
              <a:rPr lang="en-US" sz="3200" dirty="0" smtClean="0">
                <a:solidFill>
                  <a:schemeClr val="tx1"/>
                </a:solidFill>
              </a:rPr>
              <a:t>JavaScript</a:t>
            </a:r>
            <a:endParaRPr lang="en-US" sz="3200" dirty="0" smtClean="0">
              <a:solidFill>
                <a:schemeClr val="tx1"/>
              </a:solidFill>
            </a:endParaRP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Any plain text editor will work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An editor such as </a:t>
            </a:r>
            <a:r>
              <a:rPr lang="en-US" sz="3200" dirty="0" err="1">
                <a:solidFill>
                  <a:schemeClr val="tx1"/>
                </a:solidFill>
              </a:rPr>
              <a:t>Chocolat</a:t>
            </a:r>
            <a:r>
              <a:rPr lang="en-US" sz="3200" dirty="0">
                <a:solidFill>
                  <a:schemeClr val="tx1"/>
                </a:solidFill>
              </a:rPr>
              <a:t>, Sublime Text, Dreamweaver, BBEdit, or </a:t>
            </a:r>
            <a:r>
              <a:rPr lang="en-US" sz="3200" dirty="0" err="1">
                <a:solidFill>
                  <a:schemeClr val="tx1"/>
                </a:solidFill>
              </a:rPr>
              <a:t>CoffeeCup</a:t>
            </a:r>
            <a:r>
              <a:rPr lang="en-US" sz="3200" dirty="0">
                <a:solidFill>
                  <a:schemeClr val="tx1"/>
                </a:solidFill>
              </a:rPr>
              <a:t>, that provides code-hinting and syntax highlighting is </a:t>
            </a:r>
            <a:r>
              <a:rPr lang="en-US" sz="3200" dirty="0" smtClean="0">
                <a:solidFill>
                  <a:schemeClr val="tx1"/>
                </a:solidFill>
              </a:rPr>
              <a:t>recommended</a:t>
            </a:r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235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Media </a:t>
            </a:r>
            <a:r>
              <a:rPr lang="en-US" dirty="0" err="1" smtClean="0"/>
              <a:t>api</a:t>
            </a:r>
            <a:r>
              <a:rPr lang="en-US" dirty="0" smtClean="0"/>
              <a:t> requests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76378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Use the Media </a:t>
            </a:r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API</a:t>
            </a:r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 Test Tool to view video and playlist </a:t>
            </a:r>
            <a:r>
              <a:rPr lang="en-US" sz="3200" smtClean="0">
                <a:latin typeface="Arial" pitchFamily="-105" charset="0"/>
                <a:ea typeface="ＭＳ Ｐゴシック" pitchFamily="-105" charset="-128"/>
              </a:rPr>
              <a:t>data returned from </a:t>
            </a:r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your account</a:t>
            </a:r>
          </a:p>
          <a:p>
            <a:pPr lvl="1"/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Media API &gt; Solutions &gt; Media API Test Tool</a:t>
            </a:r>
          </a:p>
          <a:p>
            <a:pPr lvl="1"/>
            <a:r>
              <a:rPr lang="en-US" sz="3200" dirty="0" smtClean="0">
                <a:hlinkClick r:id="rId3"/>
              </a:rPr>
              <a:t>http://solutions.brightcove.com/bcls/media/api-test-tool/media-api-test-</a:t>
            </a:r>
            <a:r>
              <a:rPr lang="en-US" sz="3200" dirty="0" smtClean="0">
                <a:hlinkClick r:id="rId3"/>
              </a:rPr>
              <a:t>tool.html</a:t>
            </a:r>
            <a:r>
              <a:rPr lang="en-US" sz="3200" dirty="0" smtClean="0"/>
              <a:t>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235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student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7" y="1583366"/>
            <a:ext cx="10434364" cy="1227624"/>
          </a:xfrm>
        </p:spPr>
        <p:txBody>
          <a:bodyPr/>
          <a:lstStyle/>
          <a:p>
            <a:r>
              <a:rPr lang="en-US" sz="3000" dirty="0" smtClean="0"/>
              <a:t>Get the student files and the slides</a:t>
            </a:r>
            <a:endParaRPr lang="en-US" sz="3000" dirty="0" smtClean="0"/>
          </a:p>
          <a:p>
            <a:pPr lvl="1"/>
            <a:r>
              <a:rPr lang="en-US" sz="3000" dirty="0" smtClean="0">
                <a:hlinkClick r:id="rId2"/>
              </a:rPr>
              <a:t>http://bit.ly/</a:t>
            </a:r>
            <a:r>
              <a:rPr lang="en-US" sz="3000" dirty="0" smtClean="0">
                <a:hlinkClick r:id="rId2"/>
              </a:rPr>
              <a:t>1eVbSth</a:t>
            </a:r>
            <a:r>
              <a:rPr lang="en-US" sz="3000" dirty="0" smtClean="0"/>
              <a:t> </a:t>
            </a:r>
          </a:p>
          <a:p>
            <a:pPr lvl="1"/>
            <a:endParaRPr lang="en-US" sz="3000" dirty="0" smtClean="0"/>
          </a:p>
          <a:p>
            <a:pPr lvl="1"/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4</a:t>
            </a:fld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githu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61460" y="2702057"/>
            <a:ext cx="10381986" cy="633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0155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02959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17159</TotalTime>
  <Words>127</Words>
  <Application>Microsoft Macintosh PowerPoint</Application>
  <PresentationFormat>Custom</PresentationFormat>
  <Paragraphs>21</Paragraphs>
  <Slides>5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Theme</vt:lpstr>
      <vt:lpstr>Slide 1</vt:lpstr>
      <vt:lpstr>selecting an editor</vt:lpstr>
      <vt:lpstr>Test Media api requests</vt:lpstr>
      <vt:lpstr>getting the student files</vt:lpstr>
      <vt:lpstr>Slide 5</vt:lpstr>
    </vt:vector>
  </TitlesOfParts>
  <Company>Boston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Jeff</cp:lastModifiedBy>
  <cp:revision>115</cp:revision>
  <dcterms:created xsi:type="dcterms:W3CDTF">2013-12-06T15:41:57Z</dcterms:created>
  <dcterms:modified xsi:type="dcterms:W3CDTF">2013-12-06T18:06:24Z</dcterms:modified>
</cp:coreProperties>
</file>