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64" r:id="rId2"/>
    <p:sldId id="370" r:id="rId3"/>
    <p:sldId id="371" r:id="rId4"/>
    <p:sldId id="372" r:id="rId5"/>
    <p:sldId id="373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Read Methods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sz="370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193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79425" indent="-479425"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1420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41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3200" b="1" dirty="0" err="1">
                <a:latin typeface="Arial" charset="0"/>
                <a:ea typeface="ＭＳ Ｐゴシック" charset="0"/>
              </a:rPr>
              <a:t>search_videos</a:t>
            </a:r>
            <a:endParaRPr lang="en-US" sz="32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b="1" dirty="0" err="1">
                <a:latin typeface="Arial" charset="0"/>
                <a:ea typeface="ＭＳ Ｐゴシック" charset="0"/>
              </a:rPr>
              <a:t>find_video_by_id</a:t>
            </a:r>
            <a:endParaRPr lang="en-US" sz="32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find_videos_by_ids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find_modified_videos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Several "_unfiltered"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7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find_all_playlists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find_playlist_by_id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find_playlists_by_ids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find_playlist_by_reference_id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find_playlists_by_reference_ids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find_playlists_for_player_id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800" y="7723929"/>
            <a:ext cx="2129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Unfiltered methods return active as well as inactive, unscheduled or deleted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5547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search_videos</a:t>
            </a:r>
            <a:r>
              <a:rPr lang="en-US" dirty="0" smtClean="0">
                <a:latin typeface="Arial" charset="0"/>
                <a:ea typeface="ＭＳ Ｐゴシック" charset="0"/>
              </a:rPr>
              <a:t> method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3000">
                <a:latin typeface="Arial" charset="0"/>
                <a:ea typeface="ＭＳ Ｐゴシック" charset="0"/>
              </a:rPr>
              <a:t>you can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t find videos by id with search_videos – need to use find_video_by_id or find_videos_by_ids</a:t>
            </a:r>
          </a:p>
          <a:p>
            <a:pPr lvl="2"/>
            <a:r>
              <a:rPr lang="en-US" sz="300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search_videos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400">
                <a:solidFill>
                  <a:srgbClr val="FBFCFF"/>
                </a:solidFill>
              </a:rPr>
              <a:pPr eaLnBrk="1" hangingPunct="1"/>
              <a:t>5</a:t>
            </a:fld>
            <a:endParaRPr lang="en-US" sz="140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33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17249</TotalTime>
  <Words>257</Words>
  <Application>Microsoft Macintosh PowerPoint</Application>
  <PresentationFormat>Custom</PresentationFormat>
  <Paragraphs>54</Paragraphs>
  <Slides>6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Slide 1</vt:lpstr>
      <vt:lpstr>Read API – Typical Applications</vt:lpstr>
      <vt:lpstr>Read API Data Format</vt:lpstr>
      <vt:lpstr>The Main READ APIs</vt:lpstr>
      <vt:lpstr>The search_videos method</vt:lpstr>
      <vt:lpstr>Slide 6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114</cp:revision>
  <dcterms:created xsi:type="dcterms:W3CDTF">2013-12-06T15:17:46Z</dcterms:created>
  <dcterms:modified xsi:type="dcterms:W3CDTF">2013-12-06T18:27:34Z</dcterms:modified>
</cp:coreProperties>
</file>