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67" r:id="rId3"/>
    <p:sldId id="368" r:id="rId4"/>
    <p:sldId id="326" r:id="rId5"/>
    <p:sldId id="370" r:id="rId6"/>
    <p:sldId id="371" r:id="rId7"/>
    <p:sldId id="372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  <a:endParaRPr lang="en-US" sz="3200" dirty="0" smtClean="0"/>
          </a:p>
          <a:p>
            <a:r>
              <a:rPr lang="en-US" sz="3200" dirty="0" smtClean="0"/>
              <a:t>U</a:t>
            </a:r>
            <a:r>
              <a:rPr lang="en-US" sz="3200" dirty="0" smtClean="0"/>
              <a:t>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58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5781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 </a:t>
            </a:r>
            <a:r>
              <a:rPr lang="ja-JP" alt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ja-JP" alt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029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17104</TotalTime>
  <Words>360</Words>
  <Application>Microsoft Macintosh PowerPoint</Application>
  <PresentationFormat>Custom</PresentationFormat>
  <Paragraphs>60</Paragraphs>
  <Slides>8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Slide 1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Slide 8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114</cp:revision>
  <dcterms:created xsi:type="dcterms:W3CDTF">2013-12-06T16:35:33Z</dcterms:created>
  <dcterms:modified xsi:type="dcterms:W3CDTF">2013-12-06T18:14:58Z</dcterms:modified>
</cp:coreProperties>
</file>