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364" r:id="rId2"/>
    <p:sldId id="370" r:id="rId3"/>
    <p:sldId id="366" r:id="rId4"/>
    <p:sldId id="322" r:id="rId5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Paging Results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Paging </a:t>
            </a:r>
            <a:r>
              <a:rPr lang="en-US" dirty="0" smtClean="0">
                <a:latin typeface="Arial" charset="0"/>
                <a:ea typeface="ＭＳ Ｐゴシック" charset="0"/>
              </a:rPr>
              <a:t>Response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r>
              <a:rPr lang="en-US" sz="3200" dirty="0" smtClean="0">
                <a:latin typeface="Arial" charset="0"/>
                <a:ea typeface="ＭＳ Ｐゴシック" charset="0"/>
              </a:rPr>
              <a:t>Handle </a:t>
            </a:r>
            <a:r>
              <a:rPr lang="en-US" sz="3200" dirty="0">
                <a:latin typeface="Arial" charset="0"/>
                <a:ea typeface="ＭＳ Ｐゴシック" charset="0"/>
              </a:rPr>
              <a:t>large result sets in smaller groups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Improve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performance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Loop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through page data (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total_count</a:t>
            </a:r>
            <a:r>
              <a:rPr lang="en-US" sz="3200" dirty="0">
                <a:latin typeface="Arial" charset="0"/>
                <a:ea typeface="ＭＳ Ｐゴシック" charset="0"/>
              </a:rPr>
              <a:t>/</a:t>
            </a:r>
            <a:r>
              <a:rPr lang="en-US" sz="3200" dirty="0" err="1" smtClean="0">
                <a:latin typeface="Arial" charset="0"/>
                <a:ea typeface="ＭＳ Ｐゴシック" charset="0"/>
              </a:rPr>
              <a:t>page_size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)</a:t>
            </a:r>
          </a:p>
          <a:p>
            <a:r>
              <a:rPr lang="en-US" sz="3200" dirty="0" err="1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3200" dirty="0">
                <a:latin typeface="Arial" charset="0"/>
                <a:ea typeface="ＭＳ Ｐゴシック" charset="0"/>
              </a:rPr>
              <a:t> limited to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100 items </a:t>
            </a:r>
            <a:r>
              <a:rPr lang="en-US" sz="3200" dirty="0">
                <a:latin typeface="Arial" charset="0"/>
                <a:ea typeface="ＭＳ Ｐゴシック" charset="0"/>
              </a:rPr>
              <a:t>or less, depending on method</a:t>
            </a:r>
          </a:p>
          <a:p>
            <a:r>
              <a:rPr lang="en-US" sz="3200" dirty="0" smtClean="0">
                <a:latin typeface="Arial" charset="0"/>
                <a:ea typeface="ＭＳ Ｐゴシック" charset="0"/>
              </a:rPr>
              <a:t>Recommend </a:t>
            </a:r>
            <a:r>
              <a:rPr lang="en-US" sz="3200" dirty="0">
                <a:latin typeface="Arial" charset="0"/>
                <a:ea typeface="ＭＳ Ｐゴシック" charset="0"/>
              </a:rPr>
              <a:t>25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 items or </a:t>
            </a:r>
            <a:r>
              <a:rPr lang="en-US" sz="3200" dirty="0">
                <a:latin typeface="Arial" charset="0"/>
                <a:ea typeface="ＭＳ Ｐゴシック" charset="0"/>
              </a:rPr>
              <a:t>less for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best performance</a:t>
            </a:r>
            <a:endParaRPr lang="en-US" sz="3200" dirty="0" smtClean="0">
              <a:latin typeface="Arial" charset="0"/>
              <a:ea typeface="ＭＳ Ｐゴシック" charset="0"/>
            </a:endParaRPr>
          </a:p>
          <a:p>
            <a:pPr indent="95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3200" dirty="0" err="1" smtClean="0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3200" dirty="0" smtClean="0">
                <a:latin typeface="Source Code Pro"/>
                <a:ea typeface="ＭＳ Ｐゴシック" charset="0"/>
                <a:cs typeface="Source Code Pro"/>
              </a:rPr>
              <a:t>=5&amp;page_number=0&amp;get_item_count=true </a:t>
            </a:r>
            <a:endParaRPr lang="en-US" sz="32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98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8: Paging Response Data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17056</TotalTime>
  <Words>72</Words>
  <Application>Microsoft Macintosh PowerPoint</Application>
  <PresentationFormat>Custom</PresentationFormat>
  <Paragraphs>19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PowerPoint Presentation</vt:lpstr>
      <vt:lpstr>Paging Response data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113</cp:revision>
  <dcterms:created xsi:type="dcterms:W3CDTF">2013-12-09T14:47:08Z</dcterms:created>
  <dcterms:modified xsi:type="dcterms:W3CDTF">2013-12-09T16:19:51Z</dcterms:modified>
</cp:coreProperties>
</file>