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64" r:id="rId2"/>
    <p:sldId id="326" r:id="rId3"/>
    <p:sldId id="367" r:id="rId4"/>
    <p:sldId id="368" r:id="rId5"/>
    <p:sldId id="369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Course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16997</TotalTime>
  <Words>23</Words>
  <Application>Microsoft Macintosh PowerPoint</Application>
  <PresentationFormat>Custom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2013-12-04T17:26:03Z</dcterms:modified>
</cp:coreProperties>
</file>