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364" r:id="rId2"/>
    <p:sldId id="326" r:id="rId3"/>
    <p:sldId id="367" r:id="rId4"/>
    <p:sldId id="368" r:id="rId5"/>
    <p:sldId id="369" r:id="rId6"/>
    <p:sldId id="366" r:id="rId7"/>
    <p:sldId id="322" r:id="rId8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200" y="-112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12/4/13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6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Creating Write Requests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5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871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5855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460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9: Constructing </a:t>
            </a:r>
            <a:r>
              <a:rPr lang="en-US" dirty="0" smtClean="0"/>
              <a:t>an API </a:t>
            </a:r>
            <a:r>
              <a:rPr lang="en-US" dirty="0" smtClean="0"/>
              <a:t>Write Request</a:t>
            </a:r>
          </a:p>
        </p:txBody>
      </p:sp>
    </p:spTree>
    <p:extLst>
      <p:ext uri="{BB962C8B-B14F-4D97-AF65-F5344CB8AC3E}">
        <p14:creationId xmlns:p14="http://schemas.microsoft.com/office/powerpoint/2010/main" val="3539376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16996</TotalTime>
  <Words>33</Words>
  <Application>Microsoft Macintosh PowerPoint</Application>
  <PresentationFormat>Custom</PresentationFormat>
  <Paragraphs>22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Theme</vt:lpstr>
      <vt:lpstr>PowerPoint Presentation</vt:lpstr>
      <vt:lpstr>Title</vt:lpstr>
      <vt:lpstr>Title</vt:lpstr>
      <vt:lpstr>Title</vt:lpstr>
      <vt:lpstr>Title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110</cp:revision>
  <dcterms:created xsi:type="dcterms:W3CDTF">2011-11-27T08:26:53Z</dcterms:created>
  <dcterms:modified xsi:type="dcterms:W3CDTF">2013-12-04T18:06:38Z</dcterms:modified>
</cp:coreProperties>
</file>