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5: Using User Input as Limiting </a:t>
            </a:r>
            <a:r>
              <a:rPr lang="en-US" dirty="0" err="1" smtClean="0"/>
              <a:t>Parametes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16997</TotalTime>
  <Words>35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2013-12-04T17:49:10Z</dcterms:modified>
</cp:coreProperties>
</file>