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3: Displaying Video Info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16996</TotalTime>
  <Words>32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2013-12-04T17:35:52Z</dcterms:modified>
</cp:coreProperties>
</file>