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Using Server-Side Calls with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8: Viewing an Example of Server-Side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16997</TotalTime>
  <Words>42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2013-12-04T18:01:11Z</dcterms:modified>
</cp:coreProperties>
</file>