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364" r:id="rId2"/>
    <p:sldId id="326" r:id="rId3"/>
    <p:sldId id="367" r:id="rId4"/>
    <p:sldId id="368" r:id="rId5"/>
    <p:sldId id="369" r:id="rId6"/>
    <p:sldId id="366" r:id="rId7"/>
    <p:sldId id="322" r:id="rId8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272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Title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X: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16995</TotalTime>
  <Words>26</Words>
  <Application>Microsoft Macintosh PowerPoint</Application>
  <PresentationFormat>Custom</PresentationFormat>
  <Paragraphs>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108</cp:revision>
  <dcterms:created xsi:type="dcterms:W3CDTF">2011-11-27T08:26:53Z</dcterms:created>
  <dcterms:modified xsi:type="dcterms:W3CDTF">2013-12-04T17:23:56Z</dcterms:modified>
</cp:coreProperties>
</file>