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367" r:id="rId4"/>
    <p:sldId id="368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16995</TotalTime>
  <Words>23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2013-12-04T18:02:34Z</dcterms:modified>
</cp:coreProperties>
</file>