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notesSlides/notesSlide5.xml" ContentType="application/vnd.openxmlformats-officedocument.presentationml.notesSlide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6.xml" ContentType="application/vnd.openxmlformats-officedocument.presentationml.notes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364" r:id="rId2"/>
    <p:sldId id="370" r:id="rId3"/>
    <p:sldId id="371" r:id="rId4"/>
    <p:sldId id="326" r:id="rId5"/>
    <p:sldId id="367" r:id="rId6"/>
    <p:sldId id="368" r:id="rId7"/>
    <p:sldId id="369" r:id="rId8"/>
    <p:sldId id="366" r:id="rId9"/>
    <p:sldId id="322" r:id="rId10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B3AA16B-6F91-D64D-BBB9-B104A5D74EA5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6367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63676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upport.brightcove.com/en/docs/media-api-getting-started-using-javascrip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Parsing the JSON Response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5218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E7B66E-CD3F-B24A-BE42-8FEAFD02834A}" type="slidenum">
              <a:rPr lang="en-US" sz="1500" b="1">
                <a:solidFill>
                  <a:srgbClr val="7B7B7B"/>
                </a:solidFill>
              </a:rPr>
              <a:pPr/>
              <a:t>2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Displaying </a:t>
            </a:r>
            <a:r>
              <a:rPr lang="en-US" dirty="0" smtClean="0">
                <a:latin typeface="Arial" charset="0"/>
                <a:ea typeface="ＭＳ Ｐゴシック" charset="0"/>
              </a:rPr>
              <a:t>returned data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6867" name="Content Placeholder 5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Make the API Call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For example, search_videos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Parse the returned JSON String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Check for errors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Loop though the returned collection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Insert Into the Web Page (or other view)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Apply Styling &amp; Formatting</a:t>
            </a:r>
          </a:p>
          <a:p>
            <a:endParaRPr lang="en-US" sz="300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74594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Parsing the JSON response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client-side Javascript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define a function that accepts a single parameter (the response object)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&amp;callback=my_func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insert the API call into a script tag on the page, and the response will be passed to your callback function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  <a:hlinkClick r:id="rId3"/>
              </a:rPr>
              <a:t>http://support.brightcove.com/en/docs/media-api-getting-started-using-javascript</a:t>
            </a:r>
            <a:endParaRPr lang="en-US" sz="3000">
              <a:latin typeface="Arial" charset="0"/>
              <a:ea typeface="ＭＳ Ｐゴシック" charset="0"/>
            </a:endParaRPr>
          </a:p>
          <a:p>
            <a:r>
              <a:rPr lang="en-US" sz="3000">
                <a:latin typeface="Arial" charset="0"/>
                <a:ea typeface="ＭＳ Ｐゴシック" charset="0"/>
              </a:rPr>
              <a:t>server-side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use a library or built-in function from your language to convert JSON strings to native objects</a:t>
            </a:r>
          </a:p>
          <a:p>
            <a:pPr lvl="1"/>
            <a:r>
              <a:rPr lang="en-US" sz="3000" i="1">
                <a:solidFill>
                  <a:srgbClr val="800000"/>
                </a:solidFill>
                <a:latin typeface="Arial" charset="0"/>
                <a:ea typeface="ＭＳ Ｐゴシック" charset="0"/>
              </a:rPr>
              <a:t>Again: DON</a:t>
            </a:r>
            <a:r>
              <a:rPr lang="ja-JP" altLang="en-US" sz="3000" i="1">
                <a:solidFill>
                  <a:srgbClr val="800000"/>
                </a:solidFill>
                <a:latin typeface="Arial" charset="0"/>
                <a:ea typeface="ＭＳ Ｐゴシック" charset="0"/>
              </a:rPr>
              <a:t>’</a:t>
            </a:r>
            <a:r>
              <a:rPr lang="en-US" altLang="ja-JP" sz="3000" i="1">
                <a:solidFill>
                  <a:srgbClr val="800000"/>
                </a:solidFill>
                <a:latin typeface="Arial" charset="0"/>
                <a:ea typeface="ＭＳ Ｐゴシック" charset="0"/>
              </a:rPr>
              <a:t>T depend on string-parsing to extract data</a:t>
            </a:r>
            <a:r>
              <a:rPr lang="en-US" altLang="ja-JP" sz="3000">
                <a:solidFill>
                  <a:srgbClr val="800000"/>
                </a:solidFill>
                <a:latin typeface="Arial" charset="0"/>
                <a:ea typeface="ＭＳ Ｐゴシック" charset="0"/>
              </a:rPr>
              <a:t>!</a:t>
            </a:r>
            <a:endParaRPr lang="en-US" sz="3000">
              <a:solidFill>
                <a:srgbClr val="8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092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235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087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058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1460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3: Displaying Video Info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3937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0295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17394</TotalTime>
  <Words>173</Words>
  <Application>Microsoft Macintosh PowerPoint</Application>
  <PresentationFormat>Custom</PresentationFormat>
  <Paragraphs>41</Paragraphs>
  <Slides>9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Slide 1</vt:lpstr>
      <vt:lpstr>Displaying returned data</vt:lpstr>
      <vt:lpstr>Parsing the JSON response</vt:lpstr>
      <vt:lpstr>Title</vt:lpstr>
      <vt:lpstr>Title</vt:lpstr>
      <vt:lpstr>Title</vt:lpstr>
      <vt:lpstr>Title</vt:lpstr>
      <vt:lpstr>Slide 8</vt:lpstr>
      <vt:lpstr>Slide 9</vt:lpstr>
    </vt:vector>
  </TitlesOfParts>
  <Company>Boston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Jeff</cp:lastModifiedBy>
  <cp:revision>112</cp:revision>
  <dcterms:created xsi:type="dcterms:W3CDTF">2013-12-06T20:19:58Z</dcterms:created>
  <dcterms:modified xsi:type="dcterms:W3CDTF">2013-12-07T02:49:53Z</dcterms:modified>
</cp:coreProperties>
</file>