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70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handle large result sets in smaller groups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improve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performance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oop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through page data (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000" dirty="0" err="1">
                <a:latin typeface="Arial" charset="0"/>
                <a:ea typeface="ＭＳ Ｐゴシック" charset="0"/>
              </a:rPr>
              <a:t>/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000" dirty="0" err="1">
                <a:latin typeface="Arial" charset="0"/>
                <a:ea typeface="ＭＳ Ｐゴシック" charset="0"/>
              </a:rPr>
              <a:t>page_size</a:t>
            </a:r>
            <a:r>
              <a:rPr lang="en-US" sz="3000" dirty="0">
                <a:latin typeface="Arial" charset="0"/>
                <a:ea typeface="ＭＳ Ｐゴシック" charset="0"/>
              </a:rPr>
              <a:t> limited to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0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we recommend </a:t>
            </a:r>
            <a:r>
              <a:rPr lang="en-US" sz="3000">
                <a:latin typeface="Arial" charset="0"/>
                <a:ea typeface="ＭＳ Ｐゴシック" charset="0"/>
              </a:rPr>
              <a:t>25</a:t>
            </a:r>
            <a:r>
              <a:rPr lang="en-US" sz="3000" smtClean="0">
                <a:latin typeface="Arial" charset="0"/>
                <a:ea typeface="ＭＳ Ｐゴシック" charset="0"/>
              </a:rPr>
              <a:t> items or </a:t>
            </a:r>
            <a:r>
              <a:rPr lang="en-US" sz="3000" dirty="0">
                <a:latin typeface="Arial" charset="0"/>
                <a:ea typeface="ＭＳ Ｐゴシック" charset="0"/>
              </a:rPr>
              <a:t>less for good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performance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  <a:endParaRPr lang="en-US" sz="3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 smtClean="0">
                <a:latin typeface="Arial" charset="0"/>
                <a:ea typeface="ＭＳ Ｐゴシック" charset="0"/>
              </a:rPr>
              <a:t>&amp;</a:t>
            </a:r>
            <a:r>
              <a:rPr lang="en-US" sz="28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=5&amp;page_number=0&amp;get_item_count=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true 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89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 8: </a:t>
            </a:r>
            <a:r>
              <a:rPr lang="en-US" dirty="0" smtClean="0"/>
              <a:t>Paging </a:t>
            </a:r>
            <a:r>
              <a:rPr lang="en-US" dirty="0" smtClean="0"/>
              <a:t>Response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17055</TotalTime>
  <Words>72</Words>
  <Application>Microsoft Macintosh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Slide 1</vt:lpstr>
      <vt:lpstr>Paging Response data</vt:lpstr>
      <vt:lpstr>Slide 3</vt:lpstr>
      <vt:lpstr>Slide 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112</cp:revision>
  <dcterms:created xsi:type="dcterms:W3CDTF">2013-12-09T14:47:08Z</dcterms:created>
  <dcterms:modified xsi:type="dcterms:W3CDTF">2013-12-09T15:46:50Z</dcterms:modified>
</cp:coreProperties>
</file>