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1" r:id="rId3"/>
    <p:sldId id="372" r:id="rId4"/>
    <p:sldId id="373" r:id="rId5"/>
    <p:sldId id="374" r:id="rId6"/>
    <p:sldId id="376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son-rpc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Error code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0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9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"method": "update_video",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"params":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2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or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will be null</a:t>
            </a:r>
            <a:endParaRPr lang="en-US" sz="37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13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Elements of a request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http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://api.brightcove.com/services/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post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Method name: {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method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: 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update_video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,</a:t>
            </a:r>
            <a:endParaRPr lang="en-US" altLang="ja-JP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ja-JP" altLang="en-US" sz="3000" dirty="0" smtClean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params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: {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token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: 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…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, …}}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parameter order does not matter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most methods use </a:t>
            </a:r>
            <a:r>
              <a:rPr lang="en-US" sz="30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3000" dirty="0">
                <a:latin typeface="Arial" charset="0"/>
                <a:ea typeface="ＭＳ Ｐゴシック" charset="0"/>
              </a:rPr>
              <a:t>, with 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json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as the name of the JSON-RPC data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23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25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17050</TotalTime>
  <Words>317</Words>
  <Application>Microsoft Macintosh PowerPoint</Application>
  <PresentationFormat>Custom</PresentationFormat>
  <Paragraphs>58</Paragraphs>
  <Slides>8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Slide 1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Slide 7</vt:lpstr>
      <vt:lpstr>Slide 8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115</cp:revision>
  <dcterms:created xsi:type="dcterms:W3CDTF">2013-12-09T16:41:23Z</dcterms:created>
  <dcterms:modified xsi:type="dcterms:W3CDTF">2013-12-09T17:33:26Z</dcterms:modified>
</cp:coreProperties>
</file>