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notesSlides/notesSlide5.xml" ContentType="application/vnd.openxmlformats-officedocument.presentationml.notesSlide+xml"/>
  <Default Extension="jpeg" ContentType="image/jpeg"/>
  <Default Extension="xml" ContentType="application/xml"/>
  <Default Extension="rels" ContentType="application/vnd.openxmlformats-package.relationships+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364" r:id="rId2"/>
    <p:sldId id="370" r:id="rId3"/>
    <p:sldId id="373" r:id="rId4"/>
    <p:sldId id="372" r:id="rId5"/>
    <p:sldId id="322" r:id="rId6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2" y="-336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131FFEF-A498-F04F-8FB4-BACFE29FDC20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3BB980F-054A-5F42-98E6-89955F977F95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33A1143-5AF2-C543-8922-419EA7AFBE71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Understanding Write Methods</a:t>
            </a:r>
          </a:p>
          <a:p>
            <a:pPr lvl="0"/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2184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F86B38D-98AA-BE42-825B-624B8B3E1FA4}" type="slidenum">
              <a:rPr lang="en-US" sz="1500" b="1">
                <a:solidFill>
                  <a:srgbClr val="7B7B7B"/>
                </a:solidFill>
              </a:rPr>
              <a:pPr/>
              <a:t>2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Write API – Typical Applications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Arial" charset="0"/>
                <a:ea typeface="ＭＳ Ｐゴシック" charset="0"/>
              </a:rPr>
              <a:t>Automate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uploading of video assets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 dirty="0">
                <a:latin typeface="Arial" charset="0"/>
                <a:ea typeface="ＭＳ Ｐゴシック" charset="0"/>
              </a:rPr>
              <a:t>Upload directly from CMS or build into your local workflow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 dirty="0">
                <a:latin typeface="Arial" charset="0"/>
                <a:ea typeface="ＭＳ Ｐゴシック" charset="0"/>
              </a:rPr>
              <a:t>Useful for ongoing uploads or uploading User Generated Content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 i="1" dirty="0">
                <a:latin typeface="Arial" charset="0"/>
                <a:ea typeface="ＭＳ Ｐゴシック" charset="0"/>
              </a:rPr>
              <a:t>Not the best solution for initial upload of a large library, because Write requests are single-threaded – use Batch Provisioning instead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Arial" charset="0"/>
                <a:ea typeface="ＭＳ Ｐゴシック" charset="0"/>
              </a:rPr>
              <a:t>Data Consolidation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 dirty="0">
                <a:latin typeface="Arial" charset="0"/>
                <a:ea typeface="ＭＳ Ｐゴシック" charset="0"/>
              </a:rPr>
              <a:t>Populating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ReferenceID</a:t>
            </a:r>
            <a:r>
              <a:rPr lang="en-US" sz="3000" dirty="0" err="1">
                <a:latin typeface="Arial" charset="0"/>
                <a:ea typeface="ＭＳ Ｐゴシック" charset="0"/>
              </a:rPr>
              <a:t>'</a:t>
            </a:r>
            <a:r>
              <a:rPr lang="en-US" altLang="ja-JP" sz="3000" dirty="0" err="1" smtClean="0">
                <a:latin typeface="Arial" charset="0"/>
                <a:ea typeface="ＭＳ Ｐゴシック" charset="0"/>
              </a:rPr>
              <a:t>s</a:t>
            </a:r>
            <a:r>
              <a:rPr lang="en-US" altLang="ja-JP" sz="3000" dirty="0" smtClean="0">
                <a:latin typeface="Arial" charset="0"/>
                <a:ea typeface="ＭＳ Ｐゴシック" charset="0"/>
              </a:rPr>
              <a:t> 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(with your </a:t>
            </a:r>
            <a:r>
              <a:rPr lang="en-US" altLang="ja-JP" sz="3000" dirty="0" smtClean="0">
                <a:latin typeface="Arial" charset="0"/>
                <a:ea typeface="ＭＳ Ｐゴシック" charset="0"/>
              </a:rPr>
              <a:t>Database</a:t>
            </a:r>
            <a:r>
              <a:rPr lang="en-US" altLang="ja-JP" sz="3000" dirty="0" smtClean="0">
                <a:latin typeface="Arial" charset="0"/>
                <a:ea typeface="ＭＳ Ｐゴシック" charset="0"/>
              </a:rPr>
              <a:t>'</a:t>
            </a:r>
            <a:r>
              <a:rPr lang="en-US" altLang="ja-JP" sz="3000" dirty="0" smtClean="0">
                <a:latin typeface="Arial" charset="0"/>
                <a:ea typeface="ＭＳ Ｐゴシック" charset="0"/>
              </a:rPr>
              <a:t>s 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primary keys or whatever)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 dirty="0">
                <a:latin typeface="Arial" charset="0"/>
                <a:ea typeface="ＭＳ Ｐゴシック" charset="0"/>
              </a:rPr>
              <a:t>Populating Descriptions, tags,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Arial" charset="0"/>
                <a:ea typeface="ＭＳ Ｐゴシック" charset="0"/>
              </a:rPr>
              <a:t>Moderation (providing limited access to your media library)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 dirty="0">
                <a:latin typeface="Arial" charset="0"/>
                <a:ea typeface="ＭＳ Ｐゴシック" charset="0"/>
              </a:rPr>
              <a:t>Giving partners or other affiliates the options they need without access to </a:t>
            </a:r>
            <a:r>
              <a:rPr lang="en-US" sz="3000" dirty="0" err="1">
                <a:latin typeface="Arial" charset="0"/>
                <a:ea typeface="ＭＳ Ｐゴシック" charset="0"/>
              </a:rPr>
              <a:t>Brightcove</a:t>
            </a:r>
            <a:r>
              <a:rPr lang="en-US" sz="3000" dirty="0">
                <a:latin typeface="Arial" charset="0"/>
                <a:ea typeface="ＭＳ Ｐゴシック" charset="0"/>
              </a:rPr>
              <a:t> Studio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68952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87B529-270C-0E4E-A9F5-6632F332FF66}" type="slidenum">
              <a:rPr lang="en-US" sz="1500" b="1">
                <a:solidFill>
                  <a:srgbClr val="7B7B7B"/>
                </a:solidFill>
              </a:rPr>
              <a:pPr/>
              <a:t>3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Write API requests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9635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 smtClean="0">
                <a:latin typeface="Arial" charset="0"/>
                <a:ea typeface="ＭＳ Ｐゴシック" charset="0"/>
                <a:cs typeface="ＭＳ Ｐゴシック" charset="0"/>
              </a:rPr>
              <a:t>Methods that create, update, or delete videos and playlists </a:t>
            </a:r>
            <a:endParaRPr lang="en-US" sz="3000" dirty="0" smtClean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Calling the WRITE API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Use an HTTP POST Request</a:t>
            </a:r>
          </a:p>
          <a:p>
            <a:pPr marL="2101851" lvl="2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 dirty="0" smtClean="0">
                <a:latin typeface="Arial" charset="0"/>
                <a:ea typeface="ＭＳ Ｐゴシック" charset="0"/>
                <a:cs typeface="ＭＳ Ｐゴシック" charset="0"/>
              </a:rPr>
              <a:t>The default format is </a:t>
            </a:r>
            <a:r>
              <a:rPr lang="en-US" sz="3000" dirty="0" err="1" smtClean="0">
                <a:latin typeface="Arial" charset="0"/>
                <a:ea typeface="ＭＳ Ｐゴシック" charset="0"/>
                <a:cs typeface="ＭＳ Ｐゴシック" charset="0"/>
              </a:rPr>
              <a:t>application/x-www-form-urlencoded</a:t>
            </a:r>
            <a:r>
              <a:rPr lang="en-US" sz="3000" dirty="0" smtClean="0">
                <a:latin typeface="Arial" charset="0"/>
                <a:ea typeface="ＭＳ Ｐゴシック" charset="0"/>
                <a:cs typeface="ＭＳ Ｐゴシック" charset="0"/>
              </a:rPr>
              <a:t> or multipart/form-data</a:t>
            </a:r>
            <a:endParaRPr lang="en-US" sz="3000" dirty="0" smtClean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The method-name and parameters in the body is in JSON-RPC format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You must provide a WRITE Token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Use ISO-8859-1 character set for special characters</a:t>
            </a:r>
          </a:p>
          <a:p>
            <a:pPr marL="479425" indent="-47942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 i="1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Write methods should not be made on the client-side except in exceptionally secure situations, as your Write Token will be exposed in the source code</a:t>
            </a:r>
            <a:endParaRPr lang="en-US" sz="3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28590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A1DADB-816A-F946-861C-1C913B22DE88}" type="slidenum">
              <a:rPr lang="en-US" sz="1500" b="1">
                <a:solidFill>
                  <a:srgbClr val="7B7B7B"/>
                </a:solidFill>
              </a:rPr>
              <a:pPr/>
              <a:t>4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Available </a:t>
            </a:r>
            <a:r>
              <a:rPr lang="en-US" dirty="0" smtClean="0">
                <a:latin typeface="Arial" charset="0"/>
                <a:ea typeface="ＭＳ Ｐゴシック" charset="0"/>
              </a:rPr>
              <a:t>WRITE methods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71683" name="Rectangle 6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7837487" cy="6202363"/>
          </a:xfrm>
        </p:spPr>
        <p:txBody>
          <a:bodyPr/>
          <a:lstStyle/>
          <a:p>
            <a:pPr marL="0" indent="0" eaLnBrk="1" hangingPunct="1"/>
            <a:r>
              <a:rPr lang="en-US" sz="3000">
                <a:latin typeface="Arial" charset="0"/>
                <a:ea typeface="ＭＳ Ｐゴシック" charset="0"/>
              </a:rPr>
              <a:t>Video WRITE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create_video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update_video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delete_video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get_upload_status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share_video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unshare_video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add_image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add_logo_overlay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remove_logo_overlay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idx="12"/>
          </p:nvPr>
        </p:nvSpPr>
        <p:spPr>
          <a:xfrm>
            <a:off x="8582025" y="1911350"/>
            <a:ext cx="7837488" cy="6202363"/>
          </a:xfrm>
        </p:spPr>
        <p:txBody>
          <a:bodyPr/>
          <a:lstStyle/>
          <a:p>
            <a:pPr marL="0" indent="0" eaLnBrk="1" hangingPunct="1"/>
            <a:r>
              <a:rPr lang="en-US" sz="3000">
                <a:latin typeface="Arial" charset="0"/>
                <a:ea typeface="ＭＳ Ｐゴシック" charset="0"/>
              </a:rPr>
              <a:t>Playlist WRITE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create_playlist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update_playlist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delete_playlist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62029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0295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17027</TotalTime>
  <Words>235</Words>
  <Application>Microsoft Macintosh PowerPoint</Application>
  <PresentationFormat>Custom</PresentationFormat>
  <Paragraphs>47</Paragraphs>
  <Slides>5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Slide 1</vt:lpstr>
      <vt:lpstr>Write API – Typical Applications</vt:lpstr>
      <vt:lpstr>Write API requests</vt:lpstr>
      <vt:lpstr>Available WRITE methods</vt:lpstr>
      <vt:lpstr>Slide 5</vt:lpstr>
    </vt:vector>
  </TitlesOfParts>
  <Company>Boston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Jeff</cp:lastModifiedBy>
  <cp:revision>115</cp:revision>
  <dcterms:created xsi:type="dcterms:W3CDTF">2013-12-09T16:17:30Z</dcterms:created>
  <dcterms:modified xsi:type="dcterms:W3CDTF">2013-12-09T16:49:41Z</dcterms:modified>
</cp:coreProperties>
</file>