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notesSlides/notesSlide5.xml" ContentType="application/vnd.openxmlformats-officedocument.presentationml.notesSlide+xml"/>
  <Default Extension="jpeg" ContentType="image/jpeg"/>
  <Default Extension="xml" ContentType="application/xml"/>
  <Default Extension="rels" ContentType="application/vnd.openxmlformats-package.relationships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70" r:id="rId3"/>
    <p:sldId id="371" r:id="rId4"/>
    <p:sldId id="366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samples/update_playlist.html" TargetMode="External"/><Relationship Id="rId6" Type="http://schemas.openxmlformats.org/officeDocument/2006/relationships/hyperlink" Target="http://docs.brightcove.com/en/video-cloud/media/samples/search_videos_client_sor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Sorting Response </a:t>
            </a:r>
            <a:r>
              <a:rPr lang="en-US" sz="6600" dirty="0" smtClean="0"/>
              <a:t>Data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server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&amp;</a:t>
            </a:r>
            <a:r>
              <a:rPr lang="en-US" sz="3000" dirty="0" err="1">
                <a:latin typeface="Arial" charset="0"/>
                <a:ea typeface="ＭＳ Ｐゴシック" charset="0"/>
              </a:rPr>
              <a:t>sort_by</a:t>
            </a:r>
            <a:r>
              <a:rPr lang="en-US" sz="3000" dirty="0">
                <a:latin typeface="Arial" charset="0"/>
                <a:ea typeface="ＭＳ Ｐゴシック" charset="0"/>
              </a:rPr>
              <a:t>=…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Arial" charset="0"/>
                <a:ea typeface="ＭＳ Ｐゴシック" charset="0"/>
              </a:rPr>
              <a:t>DISPLAY_NAME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Arial" charset="0"/>
                <a:ea typeface="ＭＳ Ｐゴシック" charset="0"/>
              </a:rPr>
              <a:t>PUBLISH_DATE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CREATION_DATE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MODIFIED_DATE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PLAYS_TOTAL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PLAYS_TRAILING_WEEK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&amp;</a:t>
            </a:r>
            <a:r>
              <a:rPr lang="en-US" sz="3000" dirty="0" err="1">
                <a:latin typeface="Arial" charset="0"/>
                <a:ea typeface="ＭＳ Ｐゴシック" charset="0"/>
              </a:rPr>
              <a:t>sort_order</a:t>
            </a:r>
            <a:r>
              <a:rPr lang="en-US" sz="3000" dirty="0">
                <a:latin typeface="Arial" charset="0"/>
                <a:ea typeface="ＭＳ Ｐゴシック" charset="0"/>
              </a:rPr>
              <a:t>=…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ASC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DESC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not all sorting options work for all methods---see reference docs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02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</a:t>
            </a:r>
            <a:r>
              <a:rPr lang="en-US" dirty="0" smtClean="0">
                <a:latin typeface="Arial" charset="0"/>
                <a:ea typeface="ＭＳ Ｐゴシック" charset="0"/>
              </a:rPr>
              <a:t>client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>
                <a:latin typeface="Arial" charset="0"/>
                <a:ea typeface="ＭＳ Ｐゴシック" charset="0"/>
              </a:rPr>
              <a:t>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ort response data using JavaScript sort() method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Arial" charset="0"/>
                <a:ea typeface="ＭＳ Ｐゴシック" charset="0"/>
              </a:rPr>
              <a:t>Playlist data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can not be sorted on the server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28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http://docs.brightcove.com/en/video-cloud/media/samples/</a:t>
            </a:r>
            <a:r>
              <a:rPr lang="en-US" sz="28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update_playlist.html</a:t>
            </a:r>
            <a:r>
              <a:rPr lang="en-US" sz="28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 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endParaRPr lang="en-US" sz="3000" dirty="0" smtClean="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Arial" charset="0"/>
                <a:ea typeface="ＭＳ Ｐゴシック" charset="0"/>
              </a:rPr>
              <a:t>P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rimary and secondary sort fields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  <a:endParaRPr lang="en-US" sz="3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28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6"/>
              </a:rPr>
              <a:t>http://docs.brightcove.com/en/video-cloud/media/samples/</a:t>
            </a:r>
            <a:r>
              <a:rPr lang="en-US" sz="28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6"/>
              </a:rPr>
              <a:t>search_videos_client_sort.html</a:t>
            </a:r>
            <a:r>
              <a:rPr lang="en-US" sz="28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 </a:t>
            </a:r>
            <a:endParaRPr lang="en-US" sz="3000" dirty="0" smtClean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02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6: Sorting </a:t>
            </a:r>
            <a:r>
              <a:rPr lang="en-US" dirty="0" smtClean="0"/>
              <a:t>Response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937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17055</TotalTime>
  <Words>118</Words>
  <Application>Microsoft Macintosh PowerPoint</Application>
  <PresentationFormat>Custom</PresentationFormat>
  <Paragraphs>31</Paragraphs>
  <Slides>5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Slide 1</vt:lpstr>
      <vt:lpstr>Sorting Data on the server</vt:lpstr>
      <vt:lpstr>Sorting Data on the client</vt:lpstr>
      <vt:lpstr>Slide 4</vt:lpstr>
      <vt:lpstr>Slide 5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114</cp:revision>
  <dcterms:created xsi:type="dcterms:W3CDTF">2013-12-09T14:00:00Z</dcterms:created>
  <dcterms:modified xsi:type="dcterms:W3CDTF">2013-12-09T14:46:37Z</dcterms:modified>
</cp:coreProperties>
</file>