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364" r:id="rId2"/>
    <p:sldId id="372" r:id="rId3"/>
    <p:sldId id="375" r:id="rId4"/>
    <p:sldId id="367" r:id="rId5"/>
    <p:sldId id="376" r:id="rId6"/>
    <p:sldId id="371" r:id="rId7"/>
    <p:sldId id="370" r:id="rId8"/>
    <p:sldId id="368" r:id="rId9"/>
    <p:sldId id="369" r:id="rId10"/>
    <p:sldId id="322" r:id="rId11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200" y="-112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12/5/13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62E8883-B2A8-7548-B813-4C5E55B686B7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Started at 3:04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62E8883-B2A8-7548-B813-4C5E55B686B7}" type="slidenum">
              <a:rPr lang="en-US" sz="1200"/>
              <a:pPr algn="r"/>
              <a:t>3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Started at 3:04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://api.brightcove.com/services/library?command=search_videos&amp;token=WDGO_XdKqXUpy8fzD41MKA8kAhQRAmdux8cu8LNhRzAywCnuBpgV_A..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://api.brightcove.com/services/library?command=search_videos&amp;token=WDGO_XdKqXUpy8fzD41MKA8kAhQRAmdux8cu8LNhRzAywCnuBpgV_A..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Introducing the Course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2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What is the Media API?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indent="9525">
              <a:lnSpc>
                <a:spcPct val="90000"/>
              </a:lnSpc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An API for accessing the content and metadata in your Brightcove account</a:t>
            </a:r>
            <a:endParaRPr lang="en-US" sz="3200" dirty="0" smtClean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indent="9525">
              <a:lnSpc>
                <a:spcPct val="90000"/>
              </a:lnSpc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R</a:t>
            </a: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ead </a:t>
            </a: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requests are REST based</a:t>
            </a: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REST (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Representational </a:t>
            </a:r>
            <a:r>
              <a:rPr lang="en-US" sz="2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State Transfer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endParaRPr lang="en-US" sz="2800" dirty="0" smtClean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 standard way of accessing data stored remotely over HTTP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 cousin of SOAP = technology that powers </a:t>
            </a:r>
            <a:r>
              <a:rPr lang="ja-JP" alt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web services.</a:t>
            </a:r>
            <a:r>
              <a:rPr lang="ja-JP" alt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28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Abstracts the workings of the remote system 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All your code needs to understand is the format of the returned data</a:t>
            </a:r>
          </a:p>
          <a:p>
            <a:pPr indent="9525">
              <a:spcBef>
                <a:spcPct val="50000"/>
              </a:spcBef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Example Call</a:t>
            </a:r>
            <a:endParaRPr lang="en-US" sz="3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>
                <a:solidFill>
                  <a:schemeClr val="accent2"/>
                </a:solidFill>
                <a:latin typeface="Source Code Pro"/>
                <a:ea typeface="ＭＳ Ｐゴシック" charset="0"/>
                <a:cs typeface="Source Code Pro"/>
                <a:hlinkClick r:id="rId5"/>
              </a:rPr>
              <a:t>http://api.brightcove.com/services/library?command=search_videos&amp;token=</a:t>
            </a:r>
            <a:r>
              <a:rPr lang="en-US" sz="2800" dirty="0">
                <a:latin typeface="Source Code Pro"/>
                <a:ea typeface="ＭＳ Ｐゴシック" charset="0"/>
                <a:cs typeface="Source Code Pro"/>
                <a:hlinkClick r:id="rId5"/>
              </a:rPr>
              <a:t>WDGO_XdKqXUpy8fzD41MKA8kAhQRAmdux8cu8LNhRzAywCnuBpgV_A..</a:t>
            </a:r>
            <a:endParaRPr lang="en-US" sz="2800" dirty="0">
              <a:solidFill>
                <a:schemeClr val="accent2"/>
              </a:solidFill>
              <a:latin typeface="Source Code Pro"/>
              <a:ea typeface="ＭＳ Ｐゴシック" charset="0"/>
              <a:cs typeface="Source Code Pro"/>
            </a:endParaRPr>
          </a:p>
          <a:p>
            <a:pPr indent="9525"/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4717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3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What is the Media API</a:t>
            </a:r>
            <a:r>
              <a:rPr lang="en-US" dirty="0" smtClean="0">
                <a:latin typeface="Arial" charset="0"/>
                <a:ea typeface="ＭＳ Ｐゴシック" charset="0"/>
              </a:rPr>
              <a:t>? (</a:t>
            </a:r>
            <a:r>
              <a:rPr lang="en-US" dirty="0" err="1" smtClean="0">
                <a:latin typeface="Arial" charset="0"/>
                <a:ea typeface="ＭＳ Ｐゴシック" charset="0"/>
              </a:rPr>
              <a:t>cont</a:t>
            </a:r>
            <a:r>
              <a:rPr lang="en-US" dirty="0" smtClean="0">
                <a:latin typeface="Arial" charset="0"/>
                <a:ea typeface="ＭＳ Ｐゴシック" charset="0"/>
              </a:rPr>
              <a:t>)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indent="9525">
              <a:lnSpc>
                <a:spcPct val="90000"/>
              </a:lnSpc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Write requests are JSON RPC</a:t>
            </a:r>
          </a:p>
          <a:p>
            <a:pPr lvl="1" indent="9525">
              <a:lnSpc>
                <a:spcPct val="90000"/>
              </a:lnSpc>
            </a:pPr>
            <a:r>
              <a:rPr lang="en-US" sz="2800" dirty="0">
                <a:solidFill>
                  <a:srgbClr val="23383A"/>
                </a:solidFill>
                <a:latin typeface="Arial" charset="0"/>
                <a:ea typeface="ＭＳ Ｐゴシック" charset="0"/>
              </a:rPr>
              <a:t>JSON (</a:t>
            </a:r>
            <a:r>
              <a:rPr lang="en-US" sz="2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JavaScript Object Notation)</a:t>
            </a:r>
            <a:endParaRPr lang="en-US" sz="2800" dirty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/>
              <a:t>An open standard format that uses human-readable text to transmit data objects consisting of attribute–value pairs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/>
              <a:t>Used primarily to transmit data between a server and web application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/>
              <a:t>Alternative to XML</a:t>
            </a:r>
            <a:endParaRPr lang="en-US" sz="3200" dirty="0" smtClean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RPC (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Remote Procedure Call)</a:t>
            </a:r>
            <a:endParaRPr lang="en-US" sz="2800" dirty="0" smtClean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An </a:t>
            </a:r>
            <a:r>
              <a:rPr lang="en-US" sz="2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inter-process communication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Allows a computer program to cause a subroutine or procedure to execute in another address space (commonly on another computer on a shared network)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 standard way of accessing data stored remotely over 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HTTP</a:t>
            </a:r>
            <a:endParaRPr lang="en-US" sz="2800" b="1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indent="9525">
              <a:spcBef>
                <a:spcPct val="50000"/>
              </a:spcBef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Example Call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 smtClean="0">
                <a:solidFill>
                  <a:schemeClr val="accent2"/>
                </a:solidFill>
                <a:latin typeface="Source Code Pro"/>
                <a:ea typeface="ＭＳ Ｐゴシック" charset="0"/>
                <a:cs typeface="Source Code Pro"/>
                <a:hlinkClick r:id="rId5"/>
              </a:rPr>
              <a:t>NEED THIS:</a:t>
            </a:r>
            <a:endParaRPr lang="en-US" sz="2800" dirty="0">
              <a:solidFill>
                <a:schemeClr val="accent2"/>
              </a:solidFill>
              <a:latin typeface="Source Code Pro"/>
              <a:ea typeface="ＭＳ Ｐゴシック" charset="0"/>
              <a:cs typeface="Source Code Pro"/>
            </a:endParaRPr>
          </a:p>
          <a:p>
            <a:pPr indent="9525"/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354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the media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Many examples in the Developer Documentation</a:t>
            </a:r>
          </a:p>
          <a:p>
            <a:pPr lvl="1"/>
            <a:r>
              <a:rPr lang="en-US" sz="3200" dirty="0"/>
              <a:t>http://</a:t>
            </a:r>
            <a:r>
              <a:rPr lang="en-US" sz="3200" dirty="0" err="1"/>
              <a:t>docs.brightcove.com</a:t>
            </a:r>
            <a:r>
              <a:rPr lang="en-US" sz="3200" dirty="0"/>
              <a:t>/en/video-cloud/media/</a:t>
            </a:r>
            <a:r>
              <a:rPr lang="en-US" sz="3200" dirty="0" err="1"/>
              <a:t>index.html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871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who can use the media </a:t>
            </a:r>
            <a:r>
              <a:rPr lang="en-US" dirty="0" err="1" smtClean="0">
                <a:latin typeface="Arial" charset="0"/>
                <a:ea typeface="ＭＳ Ｐゴシック" charset="0"/>
              </a:rPr>
              <a:t>api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200" dirty="0" smtClean="0">
                <a:latin typeface="Arial" charset="0"/>
                <a:ea typeface="ＭＳ Ｐゴシック" charset="0"/>
              </a:rPr>
              <a:t>The </a:t>
            </a:r>
            <a:r>
              <a:rPr lang="en-US" sz="3200" dirty="0">
                <a:latin typeface="Arial" charset="0"/>
                <a:ea typeface="ＭＳ Ｐゴシック" charset="0"/>
              </a:rPr>
              <a:t>Media API Read methods are available in the following editions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Express 3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Professional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Enterprise</a:t>
            </a:r>
          </a:p>
          <a:p>
            <a:r>
              <a:rPr lang="en-US" sz="3200" dirty="0">
                <a:latin typeface="Arial" charset="0"/>
                <a:ea typeface="ＭＳ Ｐゴシック" charset="0"/>
              </a:rPr>
              <a:t>The Media API Write methods are available in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Professional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</a:rPr>
              <a:t>Enterprise</a:t>
            </a:r>
          </a:p>
          <a:p>
            <a:r>
              <a:rPr lang="en-US" sz="3200" dirty="0">
                <a:latin typeface="Arial" charset="0"/>
                <a:ea typeface="ＭＳ Ｐゴシック" charset="0"/>
              </a:rPr>
              <a:t>You can use any programming language that than can make HTTP calls to work with the Media API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</a:rPr>
              <a:t>JavaScript is used in this course</a:t>
            </a:r>
            <a:endParaRPr lang="en-US" sz="3200" dirty="0">
              <a:latin typeface="Arial" charset="0"/>
              <a:ea typeface="ＭＳ Ｐゴシック" charset="0"/>
            </a:endParaRPr>
          </a:p>
          <a:p>
            <a:pPr lvl="1"/>
            <a:endParaRPr lang="en-US" sz="3000" dirty="0">
              <a:latin typeface="Arial" charset="0"/>
              <a:ea typeface="ＭＳ Ｐゴシック" charset="0"/>
            </a:endParaRPr>
          </a:p>
          <a:p>
            <a:endParaRPr lang="en-US" sz="30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424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course Audience and Prerequisites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Designed </a:t>
            </a:r>
            <a:r>
              <a:rPr lang="en-US" sz="3000" dirty="0">
                <a:latin typeface="Arial" charset="0"/>
                <a:ea typeface="ＭＳ Ｐゴシック" charset="0"/>
              </a:rPr>
              <a:t>for developers, or project managers who want to understand the capabilities of the Media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API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Some knowledge of HTML and some scripting/programming language will allow you to optimally benefit from the course</a:t>
            </a:r>
            <a:endParaRPr lang="en-US" sz="3000" dirty="0">
              <a:latin typeface="Arial" charset="0"/>
              <a:ea typeface="ＭＳ Ｐゴシック" charset="0"/>
            </a:endParaRPr>
          </a:p>
          <a:p>
            <a:endParaRPr lang="en-US" sz="30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640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Agenda</a:t>
            </a:r>
          </a:p>
        </p:txBody>
      </p:sp>
      <p:sp>
        <p:nvSpPr>
          <p:cNvPr id="11266" name="Content Placeholder 5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Introducing the Course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Setting Up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Understanding the Media API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Using Read Methods (Constructing requests, parsing returned data)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Controlling Responses (Limiting response size, sorting and paging)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Using Write Methods</a:t>
            </a:r>
            <a:endParaRPr lang="en-US" sz="30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722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5855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460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17305</TotalTime>
  <Words>387</Words>
  <Application>Microsoft Macintosh PowerPoint</Application>
  <PresentationFormat>Custom</PresentationFormat>
  <Paragraphs>65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Theme</vt:lpstr>
      <vt:lpstr>PowerPoint Presentation</vt:lpstr>
      <vt:lpstr>What is the Media API?</vt:lpstr>
      <vt:lpstr>What is the Media API? (cont)</vt:lpstr>
      <vt:lpstr>why use the media api</vt:lpstr>
      <vt:lpstr>who can use the media api</vt:lpstr>
      <vt:lpstr>course Audience and Prerequisites</vt:lpstr>
      <vt:lpstr>Agenda</vt:lpstr>
      <vt:lpstr>Title</vt:lpstr>
      <vt:lpstr>Title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118</cp:revision>
  <dcterms:created xsi:type="dcterms:W3CDTF">2011-11-27T08:26:53Z</dcterms:created>
  <dcterms:modified xsi:type="dcterms:W3CDTF">2013-12-05T18:17:18Z</dcterms:modified>
</cp:coreProperties>
</file>