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sldIdLst>
    <p:sldId id="364" r:id="rId2"/>
    <p:sldId id="370" r:id="rId3"/>
    <p:sldId id="326" r:id="rId4"/>
    <p:sldId id="367" r:id="rId5"/>
    <p:sldId id="368" r:id="rId6"/>
    <p:sldId id="369" r:id="rId7"/>
    <p:sldId id="366" r:id="rId8"/>
    <p:sldId id="322" r:id="rId9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6" d="100"/>
          <a:sy n="46" d="100"/>
        </p:scale>
        <p:origin x="-136" y="-336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12/5/13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58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en-US">
                <a:latin typeface="Calibri" charset="0"/>
              </a:rPr>
              <a:t>base URL</a:t>
            </a:r>
          </a:p>
          <a:p>
            <a:pPr>
              <a:buFontTx/>
              <a:buChar char="•"/>
            </a:pPr>
            <a:r>
              <a:rPr lang="en-US">
                <a:latin typeface="Calibri" charset="0"/>
              </a:rPr>
              <a:t>token</a:t>
            </a:r>
          </a:p>
          <a:p>
            <a:pPr>
              <a:buFontTx/>
              <a:buChar char="•"/>
            </a:pPr>
            <a:r>
              <a:rPr lang="en-US">
                <a:latin typeface="Calibri" charset="0"/>
              </a:rPr>
              <a:t>command</a:t>
            </a:r>
          </a:p>
          <a:p>
            <a:pPr>
              <a:buFontTx/>
              <a:buChar char="•"/>
            </a:pPr>
            <a:r>
              <a:rPr lang="en-US">
                <a:latin typeface="Calibri" charset="0"/>
              </a:rPr>
              <a:t>additional params</a:t>
            </a:r>
          </a:p>
          <a:p>
            <a:pPr>
              <a:buFontTx/>
              <a:buChar char="•"/>
            </a:pPr>
            <a:r>
              <a:rPr lang="en-US">
                <a:latin typeface="Calibri" charset="0"/>
              </a:rPr>
              <a:t>all together now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7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8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api.brightcove.com/services/library?command=search_videos&amp;token=WDGO_XdKqXVJRVGtrNuGLxCYDNoR-SvA5yUqX2eE6KjgefOxRzQilw..&amp;callback=BCL.onSearchResponse&amp;any=wildlif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Creating Read Requests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8438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Constructing a Read API Request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>
                <a:latin typeface="Arial" charset="0"/>
                <a:ea typeface="ＭＳ Ｐゴシック" charset="0"/>
              </a:rPr>
              <a:t>http://api.brightcove.com/services/library?</a:t>
            </a:r>
          </a:p>
          <a:p>
            <a:r>
              <a:rPr lang="en-US" sz="3000">
                <a:latin typeface="Arial" charset="0"/>
                <a:ea typeface="ＭＳ Ｐゴシック" charset="0"/>
              </a:rPr>
              <a:t>token=…</a:t>
            </a:r>
          </a:p>
          <a:p>
            <a:r>
              <a:rPr lang="en-US" sz="3000">
                <a:latin typeface="Arial" charset="0"/>
                <a:ea typeface="ＭＳ Ｐゴシック" charset="0"/>
              </a:rPr>
              <a:t>&amp;command=search_videos</a:t>
            </a:r>
          </a:p>
          <a:p>
            <a:r>
              <a:rPr lang="en-US" sz="3000">
                <a:latin typeface="Arial" charset="0"/>
                <a:ea typeface="ＭＳ Ｐゴシック" charset="0"/>
              </a:rPr>
              <a:t>&amp;all=sea&amp;any=tags:fish&amp;any=bird&amp;none=videotopic:mammal</a:t>
            </a:r>
          </a:p>
          <a:p>
            <a:pPr lvl="1"/>
            <a:r>
              <a:rPr lang="en-US" sz="3000">
                <a:latin typeface="Arial" charset="0"/>
                <a:ea typeface="ＭＳ Ｐゴシック" charset="0"/>
              </a:rPr>
              <a:t>Note: if you don</a:t>
            </a:r>
            <a:r>
              <a:rPr lang="ja-JP" altLang="en-US" sz="3000">
                <a:latin typeface="Arial" charset="0"/>
                <a:ea typeface="ＭＳ Ｐゴシック" charset="0"/>
              </a:rPr>
              <a:t>’</a:t>
            </a:r>
            <a:r>
              <a:rPr lang="en-US" altLang="ja-JP" sz="3000">
                <a:latin typeface="Arial" charset="0"/>
                <a:ea typeface="ＭＳ Ｐゴシック" charset="0"/>
              </a:rPr>
              <a:t>t use tags:term or customfieldname:term, the </a:t>
            </a:r>
            <a:r>
              <a:rPr lang="en-US" altLang="ja-JP" sz="3000" b="1">
                <a:latin typeface="Arial" charset="0"/>
                <a:ea typeface="ＭＳ Ｐゴシック" charset="0"/>
              </a:rPr>
              <a:t>name and short description </a:t>
            </a:r>
            <a:r>
              <a:rPr lang="en-US" altLang="ja-JP" sz="3000">
                <a:latin typeface="Arial" charset="0"/>
                <a:ea typeface="ＭＳ Ｐゴシック" charset="0"/>
              </a:rPr>
              <a:t>will be searched</a:t>
            </a:r>
          </a:p>
          <a:p>
            <a:r>
              <a:rPr lang="en-US" sz="3000">
                <a:latin typeface="Arial" charset="0"/>
                <a:ea typeface="ＭＳ Ｐゴシック" charset="0"/>
              </a:rPr>
              <a:t>&amp;video_fields=id,name,customFields&amp;page_size=3&amp;get_item_count=true</a:t>
            </a:r>
          </a:p>
          <a:p>
            <a:r>
              <a:rPr lang="en-US" sz="3000">
                <a:latin typeface="Arial" charset="0"/>
                <a:ea typeface="ＭＳ Ｐゴシック" charset="0"/>
                <a:hlinkClick r:id="rId3"/>
              </a:rPr>
              <a:t>http://api.brightcove.com/services/library?command=search_videos&amp;token=DNoR-SvA5yUqX2eE6KjgefOxRzQilw..&amp;callback=BCL.onSearchResponse&amp;any=wildlife</a:t>
            </a:r>
            <a:endParaRPr lang="en-US" sz="3000">
              <a:latin typeface="Arial" charset="0"/>
              <a:ea typeface="ＭＳ Ｐゴシック" charset="0"/>
            </a:endParaRPr>
          </a:p>
          <a:p>
            <a:r>
              <a:rPr lang="en-US" sz="3000">
                <a:latin typeface="Arial" charset="0"/>
                <a:ea typeface="ＭＳ Ｐゴシック" charset="0"/>
              </a:rPr>
              <a:t>parameter order does not matter</a:t>
            </a:r>
          </a:p>
        </p:txBody>
      </p:sp>
    </p:spTree>
    <p:extLst>
      <p:ext uri="{BB962C8B-B14F-4D97-AF65-F5344CB8AC3E}">
        <p14:creationId xmlns:p14="http://schemas.microsoft.com/office/powerpoint/2010/main" val="2496601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smtClean="0"/>
              <a:t>SEEMS LIKE MORE CONTENT COULD BE ADDED HERE</a:t>
            </a:r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23545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08713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05855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14608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7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1: Constructing an API Read Request</a:t>
            </a:r>
          </a:p>
        </p:txBody>
      </p:sp>
    </p:spTree>
    <p:extLst>
      <p:ext uri="{BB962C8B-B14F-4D97-AF65-F5344CB8AC3E}">
        <p14:creationId xmlns:p14="http://schemas.microsoft.com/office/powerpoint/2010/main" val="35393767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9598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16997</TotalTime>
  <Words>155</Words>
  <Application>Microsoft Macintosh PowerPoint</Application>
  <PresentationFormat>Custom</PresentationFormat>
  <Paragraphs>36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Default Theme</vt:lpstr>
      <vt:lpstr>PowerPoint Presentation</vt:lpstr>
      <vt:lpstr>Constructing a Read API Request</vt:lpstr>
      <vt:lpstr>Title</vt:lpstr>
      <vt:lpstr>Title</vt:lpstr>
      <vt:lpstr>Title</vt:lpstr>
      <vt:lpstr>Title</vt:lpstr>
      <vt:lpstr>PowerPoint Presentation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Matt Boles</cp:lastModifiedBy>
  <cp:revision>112</cp:revision>
  <dcterms:created xsi:type="dcterms:W3CDTF">2011-11-27T08:26:53Z</dcterms:created>
  <dcterms:modified xsi:type="dcterms:W3CDTF">2013-12-05T19:26:07Z</dcterms:modified>
</cp:coreProperties>
</file>