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64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26" r:id="rId10"/>
    <p:sldId id="367" r:id="rId11"/>
    <p:sldId id="368" r:id="rId12"/>
    <p:sldId id="369" r:id="rId13"/>
    <p:sldId id="366" r:id="rId14"/>
    <p:sldId id="322" r:id="rId1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6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json-rpc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/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Write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</a:t>
            </a: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POST Request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latin typeface="Arial" charset="0"/>
                <a:ea typeface="ＭＳ Ｐゴシック" charset="0"/>
                <a:cs typeface="ＭＳ Ｐゴシック" charset="0"/>
              </a:rPr>
              <a:t>application/x-www-form-urlencoded or multipart/form-data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body as JSON-RPC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ISO-8859-1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i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000" i="1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/>
            <a:endParaRPr lang="en-US" sz="30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903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Remote Procedure Calls with JSON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request and response are well-defined JSON objects</a:t>
            </a:r>
          </a:p>
          <a:p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30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6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Media API JSON-RPC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"method": "update_video",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"params":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27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700">
                <a:latin typeface="Arial" charset="0"/>
                <a:ea typeface="ＭＳ Ｐゴシック" charset="0"/>
              </a:rPr>
              <a:t>either </a:t>
            </a:r>
            <a:r>
              <a:rPr lang="ja-JP" altLang="en-US" sz="3700">
                <a:latin typeface="Arial" charset="0"/>
                <a:ea typeface="ＭＳ Ｐゴシック" charset="0"/>
              </a:rPr>
              <a:t>“</a:t>
            </a:r>
            <a:r>
              <a:rPr lang="en-US" altLang="ja-JP" sz="3700">
                <a:latin typeface="Arial" charset="0"/>
                <a:ea typeface="ＭＳ Ｐゴシック" charset="0"/>
              </a:rPr>
              <a:t>result</a:t>
            </a:r>
            <a:r>
              <a:rPr lang="ja-JP" altLang="en-US" sz="3700">
                <a:latin typeface="Arial" charset="0"/>
                <a:ea typeface="ＭＳ Ｐゴシック" charset="0"/>
              </a:rPr>
              <a:t>”</a:t>
            </a:r>
            <a:r>
              <a:rPr lang="en-US" altLang="ja-JP" sz="3700">
                <a:latin typeface="Arial" charset="0"/>
                <a:ea typeface="ＭＳ Ｐゴシック" charset="0"/>
              </a:rPr>
              <a:t> or </a:t>
            </a:r>
            <a:r>
              <a:rPr lang="ja-JP" altLang="en-US" sz="3700">
                <a:latin typeface="Arial" charset="0"/>
                <a:ea typeface="ＭＳ Ｐゴシック" charset="0"/>
              </a:rPr>
              <a:t>“</a:t>
            </a:r>
            <a:r>
              <a:rPr lang="en-US" altLang="ja-JP" sz="3700">
                <a:latin typeface="Arial" charset="0"/>
                <a:ea typeface="ＭＳ Ｐゴシック" charset="0"/>
              </a:rPr>
              <a:t>error</a:t>
            </a:r>
            <a:r>
              <a:rPr lang="ja-JP" altLang="en-US" sz="3700">
                <a:latin typeface="Arial" charset="0"/>
                <a:ea typeface="ＭＳ Ｐゴシック" charset="0"/>
              </a:rPr>
              <a:t>”</a:t>
            </a:r>
            <a:r>
              <a:rPr lang="en-US" altLang="ja-JP" sz="3700">
                <a:latin typeface="Arial" charset="0"/>
                <a:ea typeface="ＭＳ Ｐゴシック" charset="0"/>
              </a:rPr>
              <a:t> will be null</a:t>
            </a:r>
            <a:endParaRPr lang="en-US" sz="37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4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http://api.brightcove.com/services/post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{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method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 : 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update_video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,</a:t>
            </a:r>
          </a:p>
          <a:p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params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 : {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token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 : 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…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, …}}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parameter order does not matter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most methods use application/x-www-form-urlencoded, with 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json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 as the name of the JSON-RPC data</a:t>
            </a:r>
            <a:endParaRPr lang="en-US" sz="30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7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sz="3400">
                <a:latin typeface="Arial" charset="0"/>
                <a:ea typeface="ＭＳ Ｐゴシック" charset="0"/>
              </a:rPr>
              <a:t>Constructing a Write API Request with Upload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upload methods (create_video, add_image) use multipart/form-data POST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JSON-RPC must come first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followed by a File part</a:t>
            </a:r>
          </a:p>
        </p:txBody>
      </p:sp>
    </p:spTree>
    <p:extLst>
      <p:ext uri="{BB962C8B-B14F-4D97-AF65-F5344CB8AC3E}">
        <p14:creationId xmlns:p14="http://schemas.microsoft.com/office/powerpoint/2010/main" val="171726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http://jsonlint.com</a:t>
            </a:r>
            <a:endParaRPr lang="en-US" sz="30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ensure your JSON post is valid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HTTP proxy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5"/>
              </a:rPr>
              <a:t>http://www.kevinlangdon.com/serviceCapture/</a:t>
            </a:r>
            <a:endParaRPr lang="en-US" sz="30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verify that your POST is formed correctly</a:t>
            </a:r>
          </a:p>
        </p:txBody>
      </p:sp>
    </p:spTree>
    <p:extLst>
      <p:ext uri="{BB962C8B-B14F-4D97-AF65-F5344CB8AC3E}">
        <p14:creationId xmlns:p14="http://schemas.microsoft.com/office/powerpoint/2010/main" val="346257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16998</TotalTime>
  <Words>403</Words>
  <Application>Microsoft Macintosh PowerPoint</Application>
  <PresentationFormat>Custom</PresentationFormat>
  <Paragraphs>77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PowerPoint Presentation</vt:lpstr>
      <vt:lpstr>Write API</vt:lpstr>
      <vt:lpstr>JSON-RPC</vt:lpstr>
      <vt:lpstr>Media API JSON-RPC Request</vt:lpstr>
      <vt:lpstr>JSON-RPC Response</vt:lpstr>
      <vt:lpstr>Constructing a Write API Request</vt:lpstr>
      <vt:lpstr>Constructing a Write API Request with Upload</vt:lpstr>
      <vt:lpstr>Write API Debugging Tools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111</cp:revision>
  <dcterms:created xsi:type="dcterms:W3CDTF">2011-11-27T08:26:53Z</dcterms:created>
  <dcterms:modified xsi:type="dcterms:W3CDTF">2013-12-05T20:33:10Z</dcterms:modified>
</cp:coreProperties>
</file>