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364" r:id="rId2"/>
    <p:sldId id="370" r:id="rId3"/>
    <p:sldId id="371" r:id="rId4"/>
    <p:sldId id="326" r:id="rId5"/>
    <p:sldId id="367" r:id="rId6"/>
    <p:sldId id="368" r:id="rId7"/>
    <p:sldId id="369" r:id="rId8"/>
    <p:sldId id="366" r:id="rId9"/>
    <p:sldId id="322" r:id="rId10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Getting User Input Values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Dynamic Search Criteria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In many cases, you will be getting search criteria dynamically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From a user search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From metadata for the currently playing video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From other content on the page</a:t>
            </a:r>
          </a:p>
        </p:txBody>
      </p:sp>
    </p:spTree>
    <p:extLst>
      <p:ext uri="{BB962C8B-B14F-4D97-AF65-F5344CB8AC3E}">
        <p14:creationId xmlns:p14="http://schemas.microsoft.com/office/powerpoint/2010/main" val="148041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The Media API and the Player API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In many cases, you will want to provide a way to play the videos – you can easily do this by using the Media API together with the Player API</a:t>
            </a:r>
          </a:p>
          <a:p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D688D4-BF7C-9B40-ACE9-B09FFDC48284}" type="slidenum">
              <a:rPr lang="en-US" sz="1400">
                <a:solidFill>
                  <a:srgbClr val="FBFCFF"/>
                </a:solidFill>
              </a:rPr>
              <a:pPr eaLnBrk="1" hangingPunct="1"/>
              <a:t>3</a:t>
            </a:fld>
            <a:endParaRPr lang="en-US" sz="1400">
              <a:solidFill>
                <a:srgbClr val="FBFCFF"/>
              </a:solidFill>
            </a:endParaRP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1444625" y="3357563"/>
            <a:ext cx="11733213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4707" tIns="77354" rIns="154707" bIns="77354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onsolas" charset="0"/>
                <a:cs typeface="Consolas" charset="0"/>
              </a:rPr>
              <a:t>onSearchResponse(data) {</a:t>
            </a: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…</a:t>
            </a: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  str += "&lt;a onclick=\"</a:t>
            </a:r>
            <a:r>
              <a:rPr lang="en-US">
                <a:solidFill>
                  <a:srgbClr val="FF0000"/>
                </a:solidFill>
                <a:latin typeface="Consolas" charset="0"/>
                <a:cs typeface="Consolas" charset="0"/>
              </a:rPr>
              <a:t>playVideo(" + video.id +")\</a:t>
            </a:r>
            <a:r>
              <a:rPr lang="en-US">
                <a:latin typeface="Consolas" charset="0"/>
                <a:cs typeface="Consolas" charset="0"/>
              </a:rPr>
              <a:t>"&gt;";</a:t>
            </a: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… </a:t>
            </a: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}</a:t>
            </a:r>
          </a:p>
          <a:p>
            <a:pPr eaLnBrk="1" hangingPunct="1"/>
            <a:endParaRPr lang="en-US">
              <a:latin typeface="Consolas" charset="0"/>
              <a:cs typeface="Consolas" charset="0"/>
            </a:endParaRP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function </a:t>
            </a:r>
            <a:r>
              <a:rPr lang="en-US">
                <a:solidFill>
                  <a:srgbClr val="FF0000"/>
                </a:solidFill>
                <a:latin typeface="Consolas" charset="0"/>
                <a:cs typeface="Consolas" charset="0"/>
              </a:rPr>
              <a:t>playVideo(id) </a:t>
            </a:r>
            <a:r>
              <a:rPr lang="en-US">
                <a:latin typeface="Consolas" charset="0"/>
                <a:cs typeface="Consolas" charset="0"/>
              </a:rPr>
              <a:t>{</a:t>
            </a: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  videoPlayer.loadVideo(id);</a:t>
            </a: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}</a:t>
            </a:r>
          </a:p>
          <a:p>
            <a:pPr eaLnBrk="1" hangingPunct="1"/>
            <a:endParaRPr lang="en-US">
              <a:latin typeface="Monaco" charset="0"/>
              <a:cs typeface="Monaco" charset="0"/>
            </a:endParaRPr>
          </a:p>
        </p:txBody>
      </p:sp>
      <p:sp>
        <p:nvSpPr>
          <p:cNvPr id="57349" name="TextBox 5"/>
          <p:cNvSpPr txBox="1">
            <a:spLocks noChangeArrowheads="1"/>
          </p:cNvSpPr>
          <p:nvPr/>
        </p:nvSpPr>
        <p:spPr bwMode="auto">
          <a:xfrm>
            <a:off x="1993900" y="8231188"/>
            <a:ext cx="119427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4707" tIns="77354" rIns="154707" bIns="77354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400"/>
              <a:t>Take the companion course: </a:t>
            </a:r>
            <a:r>
              <a:rPr lang="en-US" sz="3400" i="1"/>
              <a:t>Developing with the Player API</a:t>
            </a:r>
          </a:p>
        </p:txBody>
      </p:sp>
    </p:spTree>
    <p:extLst>
      <p:ext uri="{BB962C8B-B14F-4D97-AF65-F5344CB8AC3E}">
        <p14:creationId xmlns:p14="http://schemas.microsoft.com/office/powerpoint/2010/main" val="55517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5: Using User Input as </a:t>
            </a:r>
            <a:r>
              <a:rPr lang="en-US" smtClean="0"/>
              <a:t>Limiting </a:t>
            </a:r>
            <a:r>
              <a:rPr lang="en-US" smtClean="0"/>
              <a:t>Parameters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16997</TotalTime>
  <Words>160</Words>
  <Application>Microsoft Macintosh PowerPoint</Application>
  <PresentationFormat>Custom</PresentationFormat>
  <Paragraphs>40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PowerPoint Presentation</vt:lpstr>
      <vt:lpstr>Dynamic Search Criteria</vt:lpstr>
      <vt:lpstr>The Media API and the Player API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111</cp:revision>
  <dcterms:created xsi:type="dcterms:W3CDTF">2011-11-27T08:26:53Z</dcterms:created>
  <dcterms:modified xsi:type="dcterms:W3CDTF">2013-12-05T20:52:28Z</dcterms:modified>
</cp:coreProperties>
</file>