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COULDN"T FIND ANY COMTENT FOR THIS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43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2013-12-05T19:27:32Z</dcterms:modified>
</cp:coreProperties>
</file>