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64" r:id="rId2"/>
    <p:sldId id="370" r:id="rId3"/>
    <p:sldId id="326" r:id="rId4"/>
    <p:sldId id="367" r:id="rId5"/>
    <p:sldId id="368" r:id="rId6"/>
    <p:sldId id="369" r:id="rId7"/>
    <p:sldId id="366" r:id="rId8"/>
    <p:sldId id="322" r:id="rId9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36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Limiting Response Size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Limiting Response Size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Reasons to limit response size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Less </a:t>
            </a:r>
            <a:r>
              <a:rPr lang="en-US" sz="3000" dirty="0">
                <a:latin typeface="Arial" charset="0"/>
                <a:ea typeface="ＭＳ Ｐゴシック" charset="0"/>
              </a:rPr>
              <a:t>bandwidth, better performance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Only </a:t>
            </a:r>
            <a:r>
              <a:rPr lang="en-US" sz="3000" dirty="0">
                <a:latin typeface="Arial" charset="0"/>
                <a:ea typeface="ＭＳ Ｐゴシック" charset="0"/>
              </a:rPr>
              <a:t>request the metadata you need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err="1" smtClean="0">
                <a:latin typeface="Arial" charset="0"/>
                <a:ea typeface="ＭＳ Ｐゴシック" charset="0"/>
              </a:rPr>
              <a:t>video_fields</a:t>
            </a:r>
            <a:r>
              <a:rPr lang="en-US" sz="3000" dirty="0">
                <a:latin typeface="Arial" charset="0"/>
                <a:ea typeface="ＭＳ Ｐゴシック" charset="0"/>
              </a:rPr>
              <a:t>=</a:t>
            </a:r>
            <a:r>
              <a:rPr lang="en-US" sz="3000" dirty="0" err="1">
                <a:latin typeface="Arial" charset="0"/>
                <a:ea typeface="ＭＳ Ｐゴシック" charset="0"/>
              </a:rPr>
              <a:t>id,name</a:t>
            </a:r>
            <a:r>
              <a:rPr lang="en-US" sz="3000" dirty="0">
                <a:latin typeface="Arial" charset="0"/>
                <a:ea typeface="ＭＳ Ｐゴシック" charset="0"/>
              </a:rPr>
              <a:t>,…</a:t>
            </a:r>
          </a:p>
          <a:p>
            <a:pPr lvl="1"/>
            <a:r>
              <a:rPr lang="en-US" sz="3000" dirty="0" err="1">
                <a:latin typeface="Arial" charset="0"/>
                <a:ea typeface="ＭＳ Ｐゴシック" charset="0"/>
              </a:rPr>
              <a:t>playlist_fields</a:t>
            </a:r>
            <a:r>
              <a:rPr lang="en-US" sz="3000" dirty="0">
                <a:latin typeface="Arial" charset="0"/>
                <a:ea typeface="ＭＳ Ｐゴシック" charset="0"/>
              </a:rPr>
              <a:t>=</a:t>
            </a:r>
            <a:r>
              <a:rPr lang="en-US" sz="3000" dirty="0" err="1">
                <a:latin typeface="Arial" charset="0"/>
                <a:ea typeface="ＭＳ Ｐゴシック" charset="0"/>
              </a:rPr>
              <a:t>id,name</a:t>
            </a:r>
            <a:r>
              <a:rPr lang="en-US" sz="3000" dirty="0">
                <a:latin typeface="Arial" charset="0"/>
                <a:ea typeface="ＭＳ Ｐゴシック" charset="0"/>
              </a:rPr>
              <a:t>,…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</a:t>
            </a:r>
            <a:r>
              <a:rPr lang="en-US" sz="3000" dirty="0">
                <a:latin typeface="Arial" charset="0"/>
                <a:ea typeface="ＭＳ Ｐゴシック" charset="0"/>
              </a:rPr>
              <a:t>data fields are only returned when specifically requested</a:t>
            </a:r>
          </a:p>
        </p:txBody>
      </p:sp>
    </p:spTree>
    <p:extLst>
      <p:ext uri="{BB962C8B-B14F-4D97-AF65-F5344CB8AC3E}">
        <p14:creationId xmlns:p14="http://schemas.microsoft.com/office/powerpoint/2010/main" val="7427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4: Limiting Response Size Using </a:t>
            </a:r>
            <a:r>
              <a:rPr lang="en-US" dirty="0" smtClean="0">
                <a:latin typeface="Source Code Pro"/>
                <a:cs typeface="Source Code Pro"/>
              </a:rPr>
              <a:t>all</a:t>
            </a:r>
            <a:r>
              <a:rPr lang="en-US" smtClean="0"/>
              <a:t>/</a:t>
            </a:r>
            <a:r>
              <a:rPr lang="en-US" smtClean="0">
                <a:latin typeface="Source Code Pro"/>
                <a:cs typeface="Source Code Pro"/>
              </a:rPr>
              <a:t>any</a:t>
            </a:r>
            <a:r>
              <a:rPr lang="en-US" smtClean="0"/>
              <a:t>/</a:t>
            </a:r>
            <a:r>
              <a:rPr lang="en-US" smtClean="0">
                <a:latin typeface="Source Code Pro"/>
                <a:cs typeface="Source Code Pro"/>
              </a:rPr>
              <a:t>none</a:t>
            </a:r>
            <a:r>
              <a:rPr lang="en-US" smtClean="0"/>
              <a:t> </a:t>
            </a:r>
            <a:r>
              <a:rPr lang="en-US" dirty="0" smtClean="0"/>
              <a:t>Video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17002</TotalTime>
  <Words>83</Words>
  <Application>Microsoft Macintosh PowerPoint</Application>
  <PresentationFormat>Custom</PresentationFormat>
  <Paragraphs>30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Limiting Response Size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110</cp:revision>
  <dcterms:created xsi:type="dcterms:W3CDTF">2011-11-27T08:26:53Z</dcterms:created>
  <dcterms:modified xsi:type="dcterms:W3CDTF">2013-12-05T20:17:45Z</dcterms:modified>
</cp:coreProperties>
</file>