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4" r:id="rId2"/>
    <p:sldId id="370" r:id="rId3"/>
    <p:sldId id="326" r:id="rId4"/>
    <p:sldId id="367" r:id="rId5"/>
    <p:sldId id="368" r:id="rId6"/>
    <p:sldId id="369" r:id="rId7"/>
    <p:sldId id="366" r:id="rId8"/>
    <p:sldId id="322" r:id="rId9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6" y="-336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Paging Read API Results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>
                <a:latin typeface="Arial" charset="0"/>
                <a:ea typeface="ＭＳ Ｐゴシック" charset="0"/>
              </a:rPr>
              <a:t>handle large result sets in smaller groups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&amp;page_size=5&amp;page_number=0&amp;get_item_count=true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loop for total_count/page_size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page_size limited to 100 or less, depending on method</a:t>
            </a:r>
          </a:p>
          <a:p>
            <a:r>
              <a:rPr lang="en-US" sz="3000">
                <a:latin typeface="Arial" charset="0"/>
                <a:ea typeface="ＭＳ Ｐゴシック" charset="0"/>
              </a:rPr>
              <a:t>we recommend 25 or less for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898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7: Paging Returned Data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16996</TotalTime>
  <Words>78</Words>
  <Application>Microsoft Macintosh PowerPoint</Application>
  <PresentationFormat>Custom</PresentationFormat>
  <Paragraphs>29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PowerPoint Presentation</vt:lpstr>
      <vt:lpstr>Paging Read API Results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110</cp:revision>
  <dcterms:created xsi:type="dcterms:W3CDTF">2011-11-27T08:26:53Z</dcterms:created>
  <dcterms:modified xsi:type="dcterms:W3CDTF">2013-12-05T20:28:10Z</dcterms:modified>
</cp:coreProperties>
</file>