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364" r:id="rId2"/>
    <p:sldId id="326" r:id="rId3"/>
    <p:sldId id="370" r:id="rId4"/>
    <p:sldId id="367" r:id="rId5"/>
    <p:sldId id="368" r:id="rId6"/>
    <p:sldId id="369" r:id="rId7"/>
    <p:sldId id="322" r:id="rId8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0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Setting Up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use the media </a:t>
            </a:r>
            <a:r>
              <a:rPr lang="en-US" dirty="0" err="1" smtClean="0"/>
              <a:t>api</a:t>
            </a:r>
            <a:r>
              <a:rPr lang="en-US" dirty="0" smtClean="0"/>
              <a:t> use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76378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Appropriate account</a:t>
            </a:r>
          </a:p>
          <a:p>
            <a:r>
              <a:rPr lang="en-US" sz="3200" dirty="0"/>
              <a:t>The Media API Read methods are available in the following editions</a:t>
            </a:r>
            <a:endParaRPr lang="en-US" sz="3200" dirty="0"/>
          </a:p>
          <a:p>
            <a:pPr lvl="1"/>
            <a:r>
              <a:rPr lang="en-US" sz="3200" dirty="0"/>
              <a:t>Express 3</a:t>
            </a:r>
            <a:endParaRPr lang="en-US" sz="3200" dirty="0"/>
          </a:p>
          <a:p>
            <a:pPr lvl="1"/>
            <a:r>
              <a:rPr lang="en-US" sz="3200" dirty="0"/>
              <a:t>Professional</a:t>
            </a:r>
            <a:endParaRPr lang="en-US" sz="3200" dirty="0"/>
          </a:p>
          <a:p>
            <a:pPr lvl="1"/>
            <a:r>
              <a:rPr lang="en-US" sz="3200" dirty="0"/>
              <a:t>Enterprise</a:t>
            </a:r>
            <a:endParaRPr lang="en-US" sz="3200" dirty="0"/>
          </a:p>
          <a:p>
            <a:r>
              <a:rPr lang="en-US" sz="3200" dirty="0"/>
              <a:t>The Media API Write methods are available in</a:t>
            </a:r>
            <a:endParaRPr lang="en-US" sz="3200" dirty="0"/>
          </a:p>
          <a:p>
            <a:pPr lvl="1"/>
            <a:r>
              <a:rPr lang="en-US" sz="3200" dirty="0" smtClean="0"/>
              <a:t>Professional	</a:t>
            </a:r>
            <a:endParaRPr lang="en-US" sz="3200" dirty="0"/>
          </a:p>
          <a:p>
            <a:pPr lvl="1"/>
            <a:r>
              <a:rPr lang="en-US" sz="3200" dirty="0" smtClean="0"/>
              <a:t>Enterprise</a:t>
            </a:r>
          </a:p>
          <a:p>
            <a:r>
              <a:rPr lang="en-US" sz="3200" dirty="0">
                <a:solidFill>
                  <a:schemeClr val="tx1"/>
                </a:solidFill>
              </a:rPr>
              <a:t>You will also need an editor for HTML/JavaScript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 editor such as </a:t>
            </a:r>
            <a:r>
              <a:rPr lang="en-US" sz="3200" dirty="0" err="1">
                <a:solidFill>
                  <a:schemeClr val="tx1"/>
                </a:solidFill>
              </a:rPr>
              <a:t>Chocolat</a:t>
            </a:r>
            <a:r>
              <a:rPr lang="en-US" sz="3200" dirty="0">
                <a:solidFill>
                  <a:schemeClr val="tx1"/>
                </a:solidFill>
              </a:rPr>
              <a:t>, Sublime Text, Dreamweaver, BBEdit, or </a:t>
            </a:r>
            <a:r>
              <a:rPr lang="en-US" sz="3200" dirty="0" err="1">
                <a:solidFill>
                  <a:schemeClr val="tx1"/>
                </a:solidFill>
              </a:rPr>
              <a:t>CoffeeCup</a:t>
            </a:r>
            <a:r>
              <a:rPr lang="en-US" sz="3200" dirty="0">
                <a:solidFill>
                  <a:schemeClr val="tx1"/>
                </a:solidFill>
              </a:rPr>
              <a:t>, that provides code-hinting and syntax highlighting is </a:t>
            </a:r>
            <a:r>
              <a:rPr lang="en-US" sz="3200" dirty="0" smtClean="0">
                <a:solidFill>
                  <a:schemeClr val="tx1"/>
                </a:solidFill>
              </a:rPr>
              <a:t>recommended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student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583366"/>
            <a:ext cx="10434364" cy="1227624"/>
          </a:xfrm>
        </p:spPr>
        <p:txBody>
          <a:bodyPr/>
          <a:lstStyle/>
          <a:p>
            <a:r>
              <a:rPr lang="en-US" sz="3000" dirty="0" smtClean="0"/>
              <a:t>Get the student files and the slides</a:t>
            </a:r>
          </a:p>
          <a:p>
            <a:pPr lvl="1"/>
            <a:r>
              <a:rPr lang="en-US" sz="3000" dirty="0"/>
              <a:t>http://</a:t>
            </a:r>
            <a:r>
              <a:rPr lang="en-US" sz="3000" dirty="0" err="1"/>
              <a:t>bit.ly</a:t>
            </a:r>
            <a:r>
              <a:rPr lang="en-US" sz="3000" dirty="0"/>
              <a:t>/1aDeSpP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githu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0" y="2702057"/>
            <a:ext cx="10381986" cy="63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5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17015</TotalTime>
  <Words>72</Words>
  <Application>Microsoft Macintosh PowerPoint</Application>
  <PresentationFormat>Custom</PresentationFormat>
  <Paragraphs>33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PowerPoint Presentation</vt:lpstr>
      <vt:lpstr>requirements to use the media api use</vt:lpstr>
      <vt:lpstr>getting the student files</vt:lpstr>
      <vt:lpstr>Title</vt:lpstr>
      <vt:lpstr>Title</vt:lpstr>
      <vt:lpstr>Title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110</cp:revision>
  <dcterms:created xsi:type="dcterms:W3CDTF">2011-11-27T08:26:53Z</dcterms:created>
  <dcterms:modified xsi:type="dcterms:W3CDTF">2013-12-05T18:16:59Z</dcterms:modified>
</cp:coreProperties>
</file>