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364" r:id="rId2"/>
    <p:sldId id="370" r:id="rId3"/>
    <p:sldId id="326" r:id="rId4"/>
    <p:sldId id="367" r:id="rId5"/>
    <p:sldId id="368" r:id="rId6"/>
    <p:sldId id="369" r:id="rId7"/>
    <p:sldId id="366" r:id="rId8"/>
    <p:sldId id="322" r:id="rId9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-136" y="-336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12/5/13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7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Sorting Response Data on the Server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Sorting Data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>
                <a:latin typeface="Arial" charset="0"/>
                <a:ea typeface="ＭＳ Ｐゴシック" charset="0"/>
              </a:rPr>
              <a:t>&amp;sort_by=…</a:t>
            </a:r>
          </a:p>
          <a:p>
            <a:pPr lvl="1">
              <a:lnSpc>
                <a:spcPct val="90000"/>
              </a:lnSpc>
            </a:pPr>
            <a:r>
              <a:rPr lang="en-US" sz="3000">
                <a:latin typeface="Arial" charset="0"/>
                <a:ea typeface="ＭＳ Ｐゴシック" charset="0"/>
              </a:rPr>
              <a:t>PUBLISH_DATE</a:t>
            </a:r>
          </a:p>
          <a:p>
            <a:pPr lvl="1">
              <a:lnSpc>
                <a:spcPct val="90000"/>
              </a:lnSpc>
            </a:pPr>
            <a:r>
              <a:rPr lang="en-US" sz="3000">
                <a:latin typeface="Arial" charset="0"/>
                <a:ea typeface="ＭＳ Ｐゴシック" charset="0"/>
              </a:rPr>
              <a:t>CREATION_DATE</a:t>
            </a:r>
          </a:p>
          <a:p>
            <a:pPr lvl="1">
              <a:lnSpc>
                <a:spcPct val="90000"/>
              </a:lnSpc>
            </a:pPr>
            <a:r>
              <a:rPr lang="en-US" sz="3000">
                <a:latin typeface="Arial" charset="0"/>
                <a:ea typeface="ＭＳ Ｐゴシック" charset="0"/>
              </a:rPr>
              <a:t>MODIFIED_DATE</a:t>
            </a:r>
          </a:p>
          <a:p>
            <a:pPr lvl="1">
              <a:lnSpc>
                <a:spcPct val="90000"/>
              </a:lnSpc>
            </a:pPr>
            <a:r>
              <a:rPr lang="en-US" sz="3000">
                <a:latin typeface="Arial" charset="0"/>
                <a:ea typeface="ＭＳ Ｐゴシック" charset="0"/>
              </a:rPr>
              <a:t>PLAYS_TOTAL</a:t>
            </a:r>
          </a:p>
          <a:p>
            <a:pPr lvl="1">
              <a:lnSpc>
                <a:spcPct val="90000"/>
              </a:lnSpc>
            </a:pPr>
            <a:r>
              <a:rPr lang="en-US" sz="3000">
                <a:latin typeface="Arial" charset="0"/>
                <a:ea typeface="ＭＳ Ｐゴシック" charset="0"/>
              </a:rPr>
              <a:t>PLAYS_TRAILING_WEEK</a:t>
            </a:r>
          </a:p>
          <a:p>
            <a:pPr>
              <a:lnSpc>
                <a:spcPct val="90000"/>
              </a:lnSpc>
            </a:pPr>
            <a:r>
              <a:rPr lang="en-US" sz="3000">
                <a:latin typeface="Arial" charset="0"/>
                <a:ea typeface="ＭＳ Ｐゴシック" charset="0"/>
              </a:rPr>
              <a:t>&amp;sort_order=…</a:t>
            </a:r>
          </a:p>
          <a:p>
            <a:pPr lvl="1">
              <a:lnSpc>
                <a:spcPct val="90000"/>
              </a:lnSpc>
            </a:pPr>
            <a:r>
              <a:rPr lang="en-US" sz="3000">
                <a:latin typeface="Arial" charset="0"/>
                <a:ea typeface="ＭＳ Ｐゴシック" charset="0"/>
              </a:rPr>
              <a:t>ASC</a:t>
            </a:r>
          </a:p>
          <a:p>
            <a:pPr lvl="1">
              <a:lnSpc>
                <a:spcPct val="90000"/>
              </a:lnSpc>
            </a:pPr>
            <a:r>
              <a:rPr lang="en-US" sz="3000">
                <a:latin typeface="Arial" charset="0"/>
                <a:ea typeface="ＭＳ Ｐゴシック" charset="0"/>
              </a:rPr>
              <a:t>DESC</a:t>
            </a:r>
          </a:p>
          <a:p>
            <a:pPr>
              <a:lnSpc>
                <a:spcPct val="90000"/>
              </a:lnSpc>
            </a:pPr>
            <a:r>
              <a:rPr lang="en-US" sz="3000">
                <a:latin typeface="Arial" charset="0"/>
                <a:ea typeface="ＭＳ Ｐゴシック" charset="0"/>
              </a:rPr>
              <a:t>not all sorting options work for all methods---see reference docs</a:t>
            </a:r>
          </a:p>
        </p:txBody>
      </p:sp>
    </p:spTree>
    <p:extLst>
      <p:ext uri="{BB962C8B-B14F-4D97-AF65-F5344CB8AC3E}">
        <p14:creationId xmlns:p14="http://schemas.microsoft.com/office/powerpoint/2010/main" val="3850214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35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871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5855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460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7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6: Sorting Returned Data</a:t>
            </a:r>
          </a:p>
        </p:txBody>
      </p:sp>
    </p:spTree>
    <p:extLst>
      <p:ext uri="{BB962C8B-B14F-4D97-AF65-F5344CB8AC3E}">
        <p14:creationId xmlns:p14="http://schemas.microsoft.com/office/powerpoint/2010/main" val="35393767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17009</TotalTime>
  <Words>65</Words>
  <Application>Microsoft Macintosh PowerPoint</Application>
  <PresentationFormat>Custom</PresentationFormat>
  <Paragraphs>33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Theme</vt:lpstr>
      <vt:lpstr>PowerPoint Presentation</vt:lpstr>
      <vt:lpstr>Sorting Data</vt:lpstr>
      <vt:lpstr>Title</vt:lpstr>
      <vt:lpstr>Title</vt:lpstr>
      <vt:lpstr>Title</vt:lpstr>
      <vt:lpstr>Title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110</cp:revision>
  <dcterms:created xsi:type="dcterms:W3CDTF">2011-11-27T08:26:53Z</dcterms:created>
  <dcterms:modified xsi:type="dcterms:W3CDTF">2013-12-05T20:27:25Z</dcterms:modified>
</cp:coreProperties>
</file>