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364" r:id="rId2"/>
    <p:sldId id="370" r:id="rId3"/>
    <p:sldId id="371" r:id="rId4"/>
    <p:sldId id="372" r:id="rId5"/>
    <p:sldId id="373" r:id="rId6"/>
    <p:sldId id="326" r:id="rId7"/>
    <p:sldId id="367" r:id="rId8"/>
    <p:sldId id="368" r:id="rId9"/>
    <p:sldId id="369" r:id="rId10"/>
    <p:sldId id="322" r:id="rId11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0D6FECD-D411-C145-8B13-A8E63AD0F246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7DDD57A-CA53-BF45-BD19-38A058A71E89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88F09AA-9D76-C644-B7FB-6D6C319B65F3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</a:t>
            </a:r>
            <a:r>
              <a:rPr lang="en-US" sz="6600" dirty="0" smtClean="0"/>
              <a:t>Read Methods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D58E8A-8447-3D49-AABC-C02FD2D7238C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sz="3700">
                <a:latin typeface="Arial" charset="0"/>
                <a:ea typeface="ＭＳ Ｐゴシック" charset="0"/>
              </a:rPr>
              <a:t>Read API – Typical Applications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Contextual Publishing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Displaying Video Metadata in the embedding web page or finding videos to match the page content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Search Engine Optimization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Using Metadata to optimize Search Engine pickup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CMS Integration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Metadata into your Corporate CMS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Syndication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your content into other portals &amp; sites</a:t>
            </a:r>
          </a:p>
        </p:txBody>
      </p:sp>
    </p:spTree>
    <p:extLst>
      <p:ext uri="{BB962C8B-B14F-4D97-AF65-F5344CB8AC3E}">
        <p14:creationId xmlns:p14="http://schemas.microsoft.com/office/powerpoint/2010/main" val="1111935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F0C3CC-60BE-DA48-85C5-DDB1FD00EAF8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Read API Data Format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Methods which perform queries on our servers, and return sets of data in DTOs (Data Transfer Objects)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Data is cached for performance (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up to 20 minutes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READ API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GET Request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URL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READ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Read API Parameters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All Read API Functions are defined in the online documentation:</a:t>
            </a:r>
          </a:p>
          <a:p>
            <a:pPr marL="479425" indent="-479425"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http://docs.brightcove.com/en/video-cloud/media/index.html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20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A5DDCD-59E8-5D4E-862C-5BDB259BC4F5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Main READ APIs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4100" dirty="0">
                <a:latin typeface="Arial" charset="0"/>
                <a:ea typeface="ＭＳ Ｐゴシック" charset="0"/>
              </a:rPr>
              <a:t>Video READ</a:t>
            </a:r>
          </a:p>
          <a:p>
            <a:pPr lvl="1" eaLnBrk="1" hangingPunct="1"/>
            <a:r>
              <a:rPr lang="en-US" sz="3200" b="1" dirty="0" err="1">
                <a:latin typeface="Arial" charset="0"/>
                <a:ea typeface="ＭＳ Ｐゴシック" charset="0"/>
              </a:rPr>
              <a:t>search_videos</a:t>
            </a:r>
            <a:endParaRPr lang="en-US" sz="3200" b="1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b="1" dirty="0" err="1">
                <a:latin typeface="Arial" charset="0"/>
                <a:ea typeface="ＭＳ Ｐゴシック" charset="0"/>
              </a:rPr>
              <a:t>find_video_by_id</a:t>
            </a:r>
            <a:endParaRPr lang="en-US" sz="3200" b="1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find_videos_by_ids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find_modified_videos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Several "_unfiltered" methods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700" dirty="0">
                <a:latin typeface="Arial" charset="0"/>
                <a:ea typeface="ＭＳ Ｐゴシック" charset="0"/>
              </a:rPr>
              <a:t>Playlist READ</a:t>
            </a: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find_all_playlists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find_playlist_by_id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find_playlists_by_ids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find_playlist_by_reference_id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find_playlists_by_reference_ids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find_playlists_for_player_id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47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search_videos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The recommended method for most video searches (Brightcove is actively working to enhance and optimize this method – use this instead of find methods)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Exceptions</a:t>
            </a:r>
          </a:p>
          <a:p>
            <a:pPr lvl="2"/>
            <a:r>
              <a:rPr lang="en-US" sz="3000">
                <a:latin typeface="Arial" charset="0"/>
                <a:ea typeface="ＭＳ Ｐゴシック" charset="0"/>
              </a:rPr>
              <a:t>you can</a:t>
            </a:r>
            <a:r>
              <a:rPr lang="ja-JP" altLang="en-US" sz="3000">
                <a:latin typeface="Arial" charset="0"/>
                <a:ea typeface="ＭＳ Ｐゴシック" charset="0"/>
              </a:rPr>
              <a:t>’</a:t>
            </a:r>
            <a:r>
              <a:rPr lang="en-US" altLang="ja-JP" sz="3000">
                <a:latin typeface="Arial" charset="0"/>
                <a:ea typeface="ＭＳ Ｐゴシック" charset="0"/>
              </a:rPr>
              <a:t>t find videos by id with search_videos – need to use find_video_by_id or find_videos_by_ids</a:t>
            </a:r>
          </a:p>
          <a:p>
            <a:pPr lvl="2"/>
            <a:r>
              <a:rPr lang="en-US" sz="3000">
                <a:latin typeface="Arial" charset="0"/>
                <a:ea typeface="ＭＳ Ｐゴシック" charset="0"/>
              </a:rPr>
              <a:t>Will not return inactive or deleted videos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search_videos allows for the most complex searches and is the only method that can search custom field values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312627-9C00-6C4A-B139-CD640CAF4274}" type="slidenum">
              <a:rPr lang="en-US" sz="1400">
                <a:solidFill>
                  <a:srgbClr val="FBFCFF"/>
                </a:solidFill>
              </a:rPr>
              <a:pPr eaLnBrk="1" hangingPunct="1"/>
              <a:t>5</a:t>
            </a:fld>
            <a:endParaRPr lang="en-US" sz="1400">
              <a:solidFill>
                <a:srgbClr val="FBF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7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17060</TotalTime>
  <Words>254</Words>
  <Application>Microsoft Macintosh PowerPoint</Application>
  <PresentationFormat>Custom</PresentationFormat>
  <Paragraphs>65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PowerPoint Presentation</vt:lpstr>
      <vt:lpstr>Read API – Typical Applications</vt:lpstr>
      <vt:lpstr>Read API Data Format</vt:lpstr>
      <vt:lpstr>The Main READ APIs</vt:lpstr>
      <vt:lpstr>search_videos</vt:lpstr>
      <vt:lpstr>Title</vt:lpstr>
      <vt:lpstr>Title</vt:lpstr>
      <vt:lpstr>Title</vt:lpstr>
      <vt:lpstr>Title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112</cp:revision>
  <dcterms:created xsi:type="dcterms:W3CDTF">2011-11-27T08:26:53Z</dcterms:created>
  <dcterms:modified xsi:type="dcterms:W3CDTF">2013-12-05T21:00:52Z</dcterms:modified>
</cp:coreProperties>
</file>