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64" r:id="rId2"/>
    <p:sldId id="370" r:id="rId3"/>
    <p:sldId id="371" r:id="rId4"/>
    <p:sldId id="372" r:id="rId5"/>
    <p:sldId id="326" r:id="rId6"/>
    <p:sldId id="367" r:id="rId7"/>
    <p:sldId id="368" r:id="rId8"/>
    <p:sldId id="369" r:id="rId9"/>
    <p:sldId id="322" r:id="rId10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Understanding Write </a:t>
            </a:r>
            <a:r>
              <a:rPr lang="en-US" sz="6600" dirty="0" smtClean="0"/>
              <a:t>Methods</a:t>
            </a:r>
          </a:p>
          <a:p>
            <a:pPr lvl="0"/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43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500" b="1">
                <a:solidFill>
                  <a:srgbClr val="7B7B7B"/>
                </a:solidFill>
              </a:rPr>
              <a:pPr/>
              <a:t>2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Automate uploading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 i="1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Populating ReferenceID</a:t>
            </a:r>
            <a:r>
              <a:rPr lang="ja-JP" altLang="en-US" sz="3000">
                <a:latin typeface="Arial" charset="0"/>
                <a:ea typeface="ＭＳ Ｐゴシック" charset="0"/>
              </a:rPr>
              <a:t>’</a:t>
            </a:r>
            <a:r>
              <a:rPr lang="en-US" altLang="ja-JP" sz="3000">
                <a:latin typeface="Arial" charset="0"/>
                <a:ea typeface="ＭＳ Ｐゴシック" charset="0"/>
              </a:rPr>
              <a:t>s (with your Database</a:t>
            </a:r>
            <a:r>
              <a:rPr lang="ja-JP" altLang="en-US" sz="3000">
                <a:latin typeface="Arial" charset="0"/>
                <a:ea typeface="ＭＳ Ｐゴシック" charset="0"/>
              </a:rPr>
              <a:t>’</a:t>
            </a:r>
            <a:r>
              <a:rPr lang="en-US" altLang="ja-JP" sz="3000">
                <a:latin typeface="Arial" charset="0"/>
                <a:ea typeface="ＭＳ Ｐゴシック" charset="0"/>
              </a:rPr>
              <a:t>s 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000">
                <a:latin typeface="Arial" charset="0"/>
                <a:ea typeface="ＭＳ Ｐゴシック" charset="0"/>
              </a:rPr>
              <a:t>Giving partners or other affiliates the options they need without access to Brightcove Studio</a:t>
            </a:r>
          </a:p>
        </p:txBody>
      </p:sp>
    </p:spTree>
    <p:extLst>
      <p:ext uri="{BB962C8B-B14F-4D97-AF65-F5344CB8AC3E}">
        <p14:creationId xmlns:p14="http://schemas.microsoft.com/office/powerpoint/2010/main" val="14689524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500" b="1">
                <a:solidFill>
                  <a:srgbClr val="7B7B7B"/>
                </a:solidFill>
              </a:rPr>
              <a:pPr/>
              <a:t>3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300038"/>
            <a:ext cx="14724062" cy="14493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Write API</a:t>
            </a: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541338" y="1911350"/>
            <a:ext cx="15878175" cy="6202363"/>
          </a:xfrm>
        </p:spPr>
        <p:txBody>
          <a:bodyPr/>
          <a:lstStyle/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POST Request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latin typeface="Arial" charset="0"/>
                <a:ea typeface="ＭＳ Ｐゴシック" charset="0"/>
                <a:cs typeface="ＭＳ Ｐゴシック" charset="0"/>
              </a:rPr>
              <a:t>application/x-www-form-urlencoded or multipart/form-data</a:t>
            </a:r>
            <a:endParaRPr lang="en-US" sz="300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body as JSON-RPC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WRITE Token</a:t>
            </a:r>
          </a:p>
          <a:p>
            <a:pPr marL="1169988" lvl="1" indent="-39687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ISO-8859-1 for special characters</a:t>
            </a:r>
          </a:p>
          <a:p>
            <a:pPr marL="479425" indent="-479425">
              <a:spcBef>
                <a:spcPct val="15000"/>
              </a:spcBef>
              <a:spcAft>
                <a:spcPct val="5000"/>
              </a:spcAft>
              <a:buFontTx/>
              <a:buBlip>
                <a:blip r:embed="rId4"/>
              </a:buBlip>
            </a:pPr>
            <a:r>
              <a:rPr lang="en-US" sz="3000" i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3000" i="1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79425" indent="-479425"/>
            <a:endParaRPr lang="en-US" sz="300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642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315913" y="9190038"/>
            <a:ext cx="8667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4707" tIns="77354" rIns="154707" bIns="77354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500" b="1">
                <a:solidFill>
                  <a:srgbClr val="7B7B7B"/>
                </a:solidFill>
              </a:rPr>
              <a:pPr/>
              <a:t>4</a:t>
            </a:fld>
            <a:endParaRPr lang="en-US" sz="1500" b="1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Main WRITE API's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541338" y="1911350"/>
            <a:ext cx="7837487" cy="6202363"/>
          </a:xfrm>
        </p:spPr>
        <p:txBody>
          <a:bodyPr/>
          <a:lstStyle/>
          <a:p>
            <a:pPr marL="0" indent="0" eaLnBrk="1" hangingPunct="1"/>
            <a:r>
              <a:rPr lang="en-US" sz="300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create_video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update_video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delete_video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get_upload_status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share_video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unshare_video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add_image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add_logo_overlay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remove_logo_overlay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8582025" y="1911350"/>
            <a:ext cx="7837488" cy="6202363"/>
          </a:xfrm>
        </p:spPr>
        <p:txBody>
          <a:bodyPr/>
          <a:lstStyle/>
          <a:p>
            <a:pPr marL="0" indent="0" eaLnBrk="1" hangingPunct="1"/>
            <a:r>
              <a:rPr lang="en-US" sz="300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create_playlist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update_playlist</a:t>
            </a:r>
          </a:p>
          <a:p>
            <a:pPr lvl="1" eaLnBrk="1" hangingPunct="1"/>
            <a:r>
              <a:rPr lang="en-US" sz="3000">
                <a:latin typeface="Arial" charset="0"/>
                <a:ea typeface="ＭＳ Ｐゴシック" charset="0"/>
              </a:rPr>
              <a:t>delete_playlist</a:t>
            </a:r>
          </a:p>
        </p:txBody>
      </p:sp>
    </p:spTree>
    <p:extLst>
      <p:ext uri="{BB962C8B-B14F-4D97-AF65-F5344CB8AC3E}">
        <p14:creationId xmlns:p14="http://schemas.microsoft.com/office/powerpoint/2010/main" val="28620299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3545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71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585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460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16995</TotalTime>
  <Words>230</Words>
  <Application>Microsoft Macintosh PowerPoint</Application>
  <PresentationFormat>Custom</PresentationFormat>
  <Paragraphs>59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PowerPoint Presentation</vt:lpstr>
      <vt:lpstr>Write API – Typical Applications</vt:lpstr>
      <vt:lpstr>Write API</vt:lpstr>
      <vt:lpstr>The Main WRITE API's</vt:lpstr>
      <vt:lpstr>Title</vt:lpstr>
      <vt:lpstr>Title</vt:lpstr>
      <vt:lpstr>Title</vt:lpstr>
      <vt:lpstr>Title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111</cp:revision>
  <dcterms:created xsi:type="dcterms:W3CDTF">2011-11-27T08:26:53Z</dcterms:created>
  <dcterms:modified xsi:type="dcterms:W3CDTF">2013-12-05T21:01:39Z</dcterms:modified>
</cp:coreProperties>
</file>