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67" r:id="rId3"/>
    <p:sldId id="368" r:id="rId4"/>
    <p:sldId id="326" r:id="rId5"/>
    <p:sldId id="370" r:id="rId6"/>
    <p:sldId id="371" r:id="rId7"/>
    <p:sldId id="372" r:id="rId8"/>
    <p:sldId id="369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concepts/intro-to-JSON/intro-to-JS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Can 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server 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Using JSON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1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924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Media API &amp; Security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Brightcove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SWFs, </a:t>
            </a:r>
            <a:r>
              <a:rPr lang="en-US" sz="3000" b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access, and two kinds of READ token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</a:t>
            </a:r>
            <a:b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role-based access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 </a:t>
            </a:r>
            <a:r>
              <a:rPr lang="ja-JP" alt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ja-JP" alt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(Be careful not to drop these when you copy/paste)</a:t>
            </a:r>
          </a:p>
          <a:p>
            <a:pPr marL="479425" indent="-479425"/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928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17005</TotalTime>
  <Words>315</Words>
  <Application>Microsoft Macintosh PowerPoint</Application>
  <PresentationFormat>Custom</PresentationFormat>
  <Paragraphs>62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Media API details</vt:lpstr>
      <vt:lpstr>media api reference</vt:lpstr>
      <vt:lpstr>Media api "speaks" json</vt:lpstr>
      <vt:lpstr>JSON Format Details</vt:lpstr>
      <vt:lpstr>json example</vt:lpstr>
      <vt:lpstr>Media API &amp; Security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2013-12-05T18:07:33Z</dcterms:modified>
</cp:coreProperties>
</file>