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64" r:id="rId2"/>
    <p:sldId id="372" r:id="rId3"/>
    <p:sldId id="378" r:id="rId4"/>
    <p:sldId id="375" r:id="rId5"/>
    <p:sldId id="367" r:id="rId6"/>
    <p:sldId id="377" r:id="rId7"/>
    <p:sldId id="376" r:id="rId8"/>
    <p:sldId id="371" r:id="rId9"/>
    <p:sldId id="370" r:id="rId10"/>
    <p:sldId id="322" r:id="rId1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for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accessing the content and metadata in your </a:t>
            </a:r>
            <a:r>
              <a:rPr lang="en-US" sz="32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account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</a:t>
            </a:r>
            <a:endParaRPr lang="en-US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  <a:buNone/>
            </a:pP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cousin of SOAP = technology that powers 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web services.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the workings of the remote system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your code needs to understand is the format of the returned data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3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</a:t>
            </a:r>
            <a:r>
              <a:rPr lang="en-US" sz="2800" dirty="0">
                <a:solidFill>
                  <a:srgbClr val="B1CE00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://api.brightcove.com</a:t>
            </a:r>
            <a:r>
              <a:rPr lang="en-US" sz="2800" dirty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/services/library?command=search_videos&amp;token=</a:t>
            </a:r>
            <a:r>
              <a:rPr lang="en-US" sz="2800" dirty="0">
                <a:latin typeface="Source Code Pro"/>
                <a:ea typeface="ＭＳ Ｐゴシック" charset="0"/>
                <a:cs typeface="Source Code Pro"/>
                <a:hlinkClick r:id="rId5"/>
              </a:rPr>
              <a:t>WDGO_XdKqXUpy8fzD41MKA8kAhQRAmdux8cu8LNhRzAywCnuBpgV_A..</a:t>
            </a:r>
            <a:endParaRPr lang="en-US" sz="2800" dirty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use the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protocol</a:t>
            </a:r>
            <a:endParaRPr lang="en-US" sz="32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open standard format that uses human-readable text to transmit data objects consisting of attribute–value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Used primarily to transmit data between a server and web application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Alternative to XML</a:t>
            </a:r>
            <a:endParaRPr lang="en-US" sz="32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Remote Procedure Call)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  <a:endParaRPr lang="en-US" sz="2800" dirty="0" smtClean="0"/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</a:t>
            </a:r>
            <a:r>
              <a:rPr lang="en-US" dirty="0" smtClean="0">
                <a:latin typeface="Arial" charset="0"/>
                <a:ea typeface="ＭＳ Ｐゴシック" charset="0"/>
              </a:rPr>
              <a:t>request</a:t>
            </a:r>
            <a:r>
              <a:rPr lang="en-US" dirty="0" smtClean="0"/>
              <a:t>s (cont)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Call</a:t>
            </a:r>
            <a:endParaRPr lang="en-US" sz="3200" dirty="0" smtClean="0"/>
          </a:p>
          <a:p>
            <a:pPr lvl="1"/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</a:rPr>
              <a:t>{</a:t>
            </a:r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</a:rPr>
              <a:t>"method":"update_video","params":{"video":{"id":"</a:t>
            </a:r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</a:rPr>
              <a:t>2790007957001”,</a:t>
            </a:r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</a:rPr>
              <a:t>"Name":"Sea-</a:t>
            </a:r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</a:rPr>
              <a:t>Crab”,}, "</a:t>
            </a:r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</a:rPr>
              <a:t>token":"ZY4Ls9Hq6LCBgleGDTaFRDLWWBC8uoXQHkhGuDebKvjFPjHb3iT-4g.."}}</a:t>
            </a:r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</a:rPr>
              <a:t> </a:t>
            </a:r>
            <a:endParaRPr lang="en-US" sz="3200" dirty="0" smtClean="0">
              <a:solidFill>
                <a:srgbClr val="292929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examples in the Developer Documentation</a:t>
            </a:r>
          </a:p>
          <a:p>
            <a:pPr lvl="1"/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/en/video-cloud/media/</a:t>
            </a:r>
            <a:r>
              <a:rPr lang="en-US" sz="3200" dirty="0" err="1"/>
              <a:t>index.html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2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/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4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30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46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Write Methods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7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17389</TotalTime>
  <Words>474</Words>
  <Application>Microsoft Macintosh PowerPoint</Application>
  <PresentationFormat>Custom</PresentationFormat>
  <Paragraphs>70</Paragraphs>
  <Slides>10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Slide 1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Agenda</vt:lpstr>
      <vt:lpstr>Slide 10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125</cp:revision>
  <dcterms:created xsi:type="dcterms:W3CDTF">2013-12-06T14:11:55Z</dcterms:created>
  <dcterms:modified xsi:type="dcterms:W3CDTF">2013-12-06T15:36:31Z</dcterms:modified>
</cp:coreProperties>
</file>