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364" r:id="rId2"/>
    <p:sldId id="370" r:id="rId3"/>
    <p:sldId id="366" r:id="rId4"/>
    <p:sldId id="322" r:id="rId5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20" y="-472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brightcove.com/en/video-cloud/media/samples/search_video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Getting User Input Values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Dynamic Search Criteria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200" dirty="0">
                <a:latin typeface="Arial" charset="0"/>
                <a:ea typeface="ＭＳ Ｐゴシック" charset="0"/>
              </a:rPr>
              <a:t>In many cases, you will be getting search criteria dynamically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From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 user input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From metadata for the currently playing video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From other content on the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page</a:t>
            </a:r>
          </a:p>
          <a:p>
            <a:r>
              <a:rPr lang="en-US" sz="3200" dirty="0" smtClean="0">
                <a:latin typeface="Arial" charset="0"/>
                <a:ea typeface="ＭＳ Ｐゴシック" charset="0"/>
              </a:rPr>
              <a:t>So far search criteria has been hard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coded; there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are times when you want user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input</a:t>
            </a:r>
            <a:endParaRPr lang="en-US" sz="3200" dirty="0" smtClean="0">
              <a:latin typeface="Arial" charset="0"/>
              <a:ea typeface="ＭＳ Ｐゴシック" charset="0"/>
            </a:endParaRP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</a:rPr>
              <a:t>Add HTML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form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with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input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fields for dynamic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data</a:t>
            </a:r>
            <a:endParaRPr lang="en-US" sz="3200" dirty="0" smtClean="0">
              <a:latin typeface="Arial" charset="0"/>
              <a:ea typeface="ＭＳ Ｐゴシック" charset="0"/>
            </a:endParaRPr>
          </a:p>
          <a:p>
            <a:r>
              <a:rPr lang="en-US" sz="3200" dirty="0" smtClean="0">
                <a:latin typeface="Arial" charset="0"/>
                <a:ea typeface="ＭＳ Ｐゴシック" charset="0"/>
              </a:rPr>
              <a:t>Example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  <a:hlinkClick r:id="rId2"/>
              </a:rPr>
              <a:t>http://docs.brightcove.com/en/video-cloud/media/samples/search_videos.html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 </a:t>
            </a:r>
            <a:endParaRPr lang="en-US" sz="32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419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2125382"/>
          </a:xfrm>
        </p:spPr>
        <p:txBody>
          <a:bodyPr/>
          <a:lstStyle/>
          <a:p>
            <a:r>
              <a:rPr lang="en-US" dirty="0" smtClean="0"/>
              <a:t>Demo 6: Using Dynamic Search Criteria</a:t>
            </a:r>
          </a:p>
        </p:txBody>
      </p:sp>
    </p:spTree>
    <p:extLst>
      <p:ext uri="{BB962C8B-B14F-4D97-AF65-F5344CB8AC3E}">
        <p14:creationId xmlns:p14="http://schemas.microsoft.com/office/powerpoint/2010/main" val="3539376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17113</TotalTime>
  <Words>96</Words>
  <Application>Microsoft Macintosh PowerPoint</Application>
  <PresentationFormat>Custom</PresentationFormat>
  <Paragraphs>20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Theme</vt:lpstr>
      <vt:lpstr>PowerPoint Presentation</vt:lpstr>
      <vt:lpstr>Dynamic Search Criteria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114</cp:revision>
  <dcterms:created xsi:type="dcterms:W3CDTF">2013-12-09T13:35:48Z</dcterms:created>
  <dcterms:modified xsi:type="dcterms:W3CDTF">2013-12-09T16:10:38Z</dcterms:modified>
</cp:coreProperties>
</file>