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1" r:id="rId4"/>
    <p:sldId id="366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samples/update_playlist.html" TargetMode="External"/><Relationship Id="rId6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sort_order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30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http://docs.brightcove.com/en/video-cloud/media/samples/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update_playlist.html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Primary and secondary sort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fields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  <a:endParaRPr lang="en-US" sz="3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6"/>
              </a:rPr>
              <a:t>http://docs.brightcove.com/en/video-cloud/media/samples/search_videos_client_sort.html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2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6: Sorting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17056</TotalTime>
  <Words>120</Words>
  <Application>Microsoft Macintosh PowerPoint</Application>
  <PresentationFormat>Custom</PresentationFormat>
  <Paragraphs>32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Sorting Data on the server</vt:lpstr>
      <vt:lpstr>Sorting Data on the client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116</cp:revision>
  <dcterms:created xsi:type="dcterms:W3CDTF">2013-12-09T14:00:00Z</dcterms:created>
  <dcterms:modified xsi:type="dcterms:W3CDTF">2013-12-09T16:12:45Z</dcterms:modified>
</cp:coreProperties>
</file>