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9"/>
  </p:notesMasterIdLst>
  <p:sldIdLst>
    <p:sldId id="257" r:id="rId2"/>
    <p:sldId id="258" r:id="rId3"/>
    <p:sldId id="259" r:id="rId4"/>
    <p:sldId id="260" r:id="rId5"/>
    <p:sldId id="261" r:id="rId6"/>
    <p:sldId id="262" r:id="rId7"/>
    <p:sldId id="264" r:id="rId8"/>
    <p:sldId id="265" r:id="rId9"/>
    <p:sldId id="266" r:id="rId10"/>
    <p:sldId id="269" r:id="rId11"/>
    <p:sldId id="323" r:id="rId12"/>
    <p:sldId id="270" r:id="rId13"/>
    <p:sldId id="271" r:id="rId14"/>
    <p:sldId id="272" r:id="rId15"/>
    <p:sldId id="273" r:id="rId16"/>
    <p:sldId id="275" r:id="rId17"/>
    <p:sldId id="277" r:id="rId18"/>
    <p:sldId id="278" r:id="rId19"/>
    <p:sldId id="279" r:id="rId20"/>
    <p:sldId id="280" r:id="rId21"/>
    <p:sldId id="281" r:id="rId22"/>
    <p:sldId id="282" r:id="rId23"/>
    <p:sldId id="284" r:id="rId24"/>
    <p:sldId id="326" r:id="rId25"/>
    <p:sldId id="285" r:id="rId26"/>
    <p:sldId id="328" r:id="rId27"/>
    <p:sldId id="290" r:id="rId28"/>
    <p:sldId id="292" r:id="rId29"/>
    <p:sldId id="293" r:id="rId30"/>
    <p:sldId id="329" r:id="rId31"/>
    <p:sldId id="295" r:id="rId32"/>
    <p:sldId id="311" r:id="rId33"/>
    <p:sldId id="330" r:id="rId34"/>
    <p:sldId id="312" r:id="rId35"/>
    <p:sldId id="332" r:id="rId36"/>
    <p:sldId id="313" r:id="rId37"/>
    <p:sldId id="335" r:id="rId38"/>
    <p:sldId id="336" r:id="rId39"/>
    <p:sldId id="337" r:id="rId40"/>
    <p:sldId id="338" r:id="rId41"/>
    <p:sldId id="331" r:id="rId42"/>
    <p:sldId id="315" r:id="rId43"/>
    <p:sldId id="317" r:id="rId44"/>
    <p:sldId id="318" r:id="rId45"/>
    <p:sldId id="319" r:id="rId46"/>
    <p:sldId id="320" r:id="rId47"/>
    <p:sldId id="322" r:id="rId48"/>
  </p:sldIdLst>
  <p:sldSz cx="17327563" cy="9747250"/>
  <p:notesSz cx="6858000" cy="9144000"/>
  <p:defaultTextStyle>
    <a:defPPr>
      <a:defRPr lang="en-US"/>
    </a:defPPr>
    <a:lvl1pPr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1pPr>
    <a:lvl2pPr marL="773113" indent="-315913"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2pPr>
    <a:lvl3pPr marL="1546225" indent="-631825"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3pPr>
    <a:lvl4pPr marL="2319338" indent="-947738"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4pPr>
    <a:lvl5pPr marL="3094038" indent="-1265238" algn="l" defTabSz="773113" rtl="0" fontAlgn="base">
      <a:spcBef>
        <a:spcPct val="0"/>
      </a:spcBef>
      <a:spcAft>
        <a:spcPct val="0"/>
      </a:spcAft>
      <a:defRPr sz="30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30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30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30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30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0" d="100"/>
          <a:sy n="60" d="100"/>
        </p:scale>
        <p:origin x="-816" y="-104"/>
      </p:cViewPr>
      <p:guideLst>
        <p:guide orient="horz" pos="3070"/>
        <p:guide pos="545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AD2E67-C79B-9E46-B970-2AE6568364EF}" type="doc">
      <dgm:prSet loTypeId="urn:microsoft.com/office/officeart/2005/8/layout/vList3#1" loCatId="" qsTypeId="urn:microsoft.com/office/officeart/2005/8/quickstyle/simple4" qsCatId="simple" csTypeId="urn:microsoft.com/office/officeart/2005/8/colors/accent1_2" csCatId="accent1" phldr="1"/>
      <dgm:spPr/>
    </dgm:pt>
    <dgm:pt modelId="{1502FB04-7520-8148-89A6-4C5756E3C884}">
      <dgm:prSet phldrT="[Text]"/>
      <dgm:spPr>
        <a:gradFill rotWithShape="0">
          <a:gsLst>
            <a:gs pos="0">
              <a:srgbClr val="2B606E"/>
            </a:gs>
            <a:gs pos="80000">
              <a:srgbClr val="4AA6BC"/>
            </a:gs>
            <a:gs pos="100000">
              <a:srgbClr val="50B3CB"/>
            </a:gs>
          </a:gsLst>
        </a:gradFill>
      </dgm:spPr>
      <dgm:t>
        <a:bodyPr/>
        <a:lstStyle/>
        <a:p>
          <a:r>
            <a:rPr lang="en-US" dirty="0" smtClean="0"/>
            <a:t>Introduction</a:t>
          </a:r>
          <a:endParaRPr lang="en-US" dirty="0"/>
        </a:p>
      </dgm:t>
    </dgm:pt>
    <dgm:pt modelId="{22E6D9D8-8E86-3B41-B0D8-90DAE5CD4636}" type="parTrans" cxnId="{FFE24DEF-5A00-064D-83E4-EF3BF8D0621C}">
      <dgm:prSet/>
      <dgm:spPr/>
      <dgm:t>
        <a:bodyPr/>
        <a:lstStyle/>
        <a:p>
          <a:endParaRPr lang="en-US"/>
        </a:p>
      </dgm:t>
    </dgm:pt>
    <dgm:pt modelId="{4655E7CF-B7DB-4849-845E-9F12CA47F707}" type="sibTrans" cxnId="{FFE24DEF-5A00-064D-83E4-EF3BF8D0621C}">
      <dgm:prSet/>
      <dgm:spPr/>
      <dgm:t>
        <a:bodyPr/>
        <a:lstStyle/>
        <a:p>
          <a:endParaRPr lang="en-US"/>
        </a:p>
      </dgm:t>
    </dgm:pt>
    <dgm:pt modelId="{63847200-FF9F-9344-9CF2-E3242B9C0CB8}">
      <dgm:prSet phldrT="[Text]"/>
      <dgm:spPr>
        <a:gradFill rotWithShape="0">
          <a:gsLst>
            <a:gs pos="0">
              <a:srgbClr val="2B606E"/>
            </a:gs>
            <a:gs pos="80000">
              <a:srgbClr val="4AA6BC"/>
            </a:gs>
            <a:gs pos="100000">
              <a:srgbClr val="50B3CB"/>
            </a:gs>
          </a:gsLst>
        </a:gradFill>
      </dgm:spPr>
      <dgm:t>
        <a:bodyPr/>
        <a:lstStyle/>
        <a:p>
          <a:r>
            <a:rPr lang="en-US" dirty="0" smtClean="0"/>
            <a:t>Getting Started</a:t>
          </a:r>
          <a:endParaRPr lang="en-US" dirty="0"/>
        </a:p>
      </dgm:t>
    </dgm:pt>
    <dgm:pt modelId="{8ADBE0F2-21D4-DE41-AF2A-35138BA00375}" type="parTrans" cxnId="{3C99E89E-0B94-9144-A2A7-78BCFBF967EF}">
      <dgm:prSet/>
      <dgm:spPr/>
      <dgm:t>
        <a:bodyPr/>
        <a:lstStyle/>
        <a:p>
          <a:endParaRPr lang="en-US"/>
        </a:p>
      </dgm:t>
    </dgm:pt>
    <dgm:pt modelId="{9962FA45-1488-E34A-96DE-A3BE88638DFC}" type="sibTrans" cxnId="{3C99E89E-0B94-9144-A2A7-78BCFBF967EF}">
      <dgm:prSet/>
      <dgm:spPr/>
      <dgm:t>
        <a:bodyPr/>
        <a:lstStyle/>
        <a:p>
          <a:endParaRPr lang="en-US"/>
        </a:p>
      </dgm:t>
    </dgm:pt>
    <dgm:pt modelId="{EC01C5D9-2B50-8047-8463-B211A754E550}">
      <dgm:prSet phldrT="[Text]"/>
      <dgm:spPr>
        <a:gradFill rotWithShape="0">
          <a:gsLst>
            <a:gs pos="0">
              <a:srgbClr val="2B606E"/>
            </a:gs>
            <a:gs pos="80000">
              <a:srgbClr val="4AA6BC"/>
            </a:gs>
            <a:gs pos="100000">
              <a:srgbClr val="50B3CB"/>
            </a:gs>
          </a:gsLst>
        </a:gradFill>
      </dgm:spPr>
      <dgm:t>
        <a:bodyPr/>
        <a:lstStyle/>
        <a:p>
          <a:r>
            <a:rPr lang="en-US" dirty="0" smtClean="0"/>
            <a:t>Accessing the Video Player Module and Video Data</a:t>
          </a:r>
          <a:endParaRPr lang="en-US" dirty="0"/>
        </a:p>
      </dgm:t>
    </dgm:pt>
    <dgm:pt modelId="{65EC65BB-1083-E848-AB3D-2A64DF685FB3}" type="parTrans" cxnId="{8879767C-BA7F-A745-A17A-CD71DACEBF47}">
      <dgm:prSet/>
      <dgm:spPr/>
      <dgm:t>
        <a:bodyPr/>
        <a:lstStyle/>
        <a:p>
          <a:endParaRPr lang="en-US"/>
        </a:p>
      </dgm:t>
    </dgm:pt>
    <dgm:pt modelId="{45F856F0-CA12-0048-9664-091A580FB411}" type="sibTrans" cxnId="{8879767C-BA7F-A745-A17A-CD71DACEBF47}">
      <dgm:prSet/>
      <dgm:spPr/>
      <dgm:t>
        <a:bodyPr/>
        <a:lstStyle/>
        <a:p>
          <a:endParaRPr lang="en-US"/>
        </a:p>
      </dgm:t>
    </dgm:pt>
    <dgm:pt modelId="{9F2628AB-DF64-CD4F-83BD-53C3654635C3}">
      <dgm:prSet phldrT="[Text]"/>
      <dgm:spPr>
        <a:gradFill rotWithShape="0">
          <a:gsLst>
            <a:gs pos="0">
              <a:srgbClr val="2B606E"/>
            </a:gs>
            <a:gs pos="80000">
              <a:srgbClr val="4AA6BC"/>
            </a:gs>
            <a:gs pos="100000">
              <a:srgbClr val="50B3CB"/>
            </a:gs>
          </a:gsLst>
        </a:gradFill>
      </dgm:spPr>
      <dgm:t>
        <a:bodyPr/>
        <a:lstStyle/>
        <a:p>
          <a:r>
            <a:rPr lang="en-US" dirty="0" smtClean="0"/>
            <a:t>Loading New Content into the Player</a:t>
          </a:r>
          <a:endParaRPr lang="en-US" dirty="0"/>
        </a:p>
      </dgm:t>
    </dgm:pt>
    <dgm:pt modelId="{294B9BC3-B37D-9448-91EF-F1872BC36FF8}" type="parTrans" cxnId="{778C103F-FC19-6B4A-BC64-B877D806EC95}">
      <dgm:prSet/>
      <dgm:spPr/>
      <dgm:t>
        <a:bodyPr/>
        <a:lstStyle/>
        <a:p>
          <a:endParaRPr lang="en-US"/>
        </a:p>
      </dgm:t>
    </dgm:pt>
    <dgm:pt modelId="{E4D30768-0022-174A-B106-B691D3C645FC}" type="sibTrans" cxnId="{778C103F-FC19-6B4A-BC64-B877D806EC95}">
      <dgm:prSet/>
      <dgm:spPr/>
      <dgm:t>
        <a:bodyPr/>
        <a:lstStyle/>
        <a:p>
          <a:endParaRPr lang="en-US"/>
        </a:p>
      </dgm:t>
    </dgm:pt>
    <dgm:pt modelId="{B696D377-47B1-7A42-88A7-E3414A4E1024}">
      <dgm:prSet phldrT="[Text]"/>
      <dgm:spPr>
        <a:gradFill rotWithShape="0">
          <a:gsLst>
            <a:gs pos="0">
              <a:srgbClr val="2B606E"/>
            </a:gs>
            <a:gs pos="80000">
              <a:srgbClr val="4AA6BC"/>
            </a:gs>
            <a:gs pos="100000">
              <a:srgbClr val="50B3CB"/>
            </a:gs>
          </a:gsLst>
        </a:gradFill>
      </dgm:spPr>
      <dgm:t>
        <a:bodyPr/>
        <a:lstStyle/>
        <a:p>
          <a:r>
            <a:rPr lang="en-US" dirty="0" smtClean="0"/>
            <a:t>Handling Cue Points and Progress Events</a:t>
          </a:r>
        </a:p>
      </dgm:t>
    </dgm:pt>
    <dgm:pt modelId="{B91CF804-6330-D643-8272-DB3E10DC232F}" type="parTrans" cxnId="{4C5A3617-41E6-8740-8F4A-348629A9A4D4}">
      <dgm:prSet/>
      <dgm:spPr/>
      <dgm:t>
        <a:bodyPr/>
        <a:lstStyle/>
        <a:p>
          <a:endParaRPr lang="en-US"/>
        </a:p>
      </dgm:t>
    </dgm:pt>
    <dgm:pt modelId="{8F65373B-A262-D947-B604-278EB7A0CCAB}" type="sibTrans" cxnId="{4C5A3617-41E6-8740-8F4A-348629A9A4D4}">
      <dgm:prSet/>
      <dgm:spPr/>
      <dgm:t>
        <a:bodyPr/>
        <a:lstStyle/>
        <a:p>
          <a:endParaRPr lang="en-US"/>
        </a:p>
      </dgm:t>
    </dgm:pt>
    <dgm:pt modelId="{2458BA4F-A50C-8F46-AB71-81125BDEC499}">
      <dgm:prSet phldrT="[Text]"/>
      <dgm:spPr>
        <a:gradFill rotWithShape="0">
          <a:gsLst>
            <a:gs pos="0">
              <a:srgbClr val="2B606E"/>
            </a:gs>
            <a:gs pos="80000">
              <a:srgbClr val="4AA6BC"/>
            </a:gs>
            <a:gs pos="100000">
              <a:srgbClr val="50B3CB"/>
            </a:gs>
          </a:gsLst>
        </a:gradFill>
      </dgm:spPr>
      <dgm:t>
        <a:bodyPr/>
        <a:lstStyle/>
        <a:p>
          <a:r>
            <a:rPr lang="en-US" dirty="0" smtClean="0"/>
            <a:t>Implementing Captions</a:t>
          </a:r>
        </a:p>
      </dgm:t>
    </dgm:pt>
    <dgm:pt modelId="{76339A1B-4687-CF48-80B8-CA9AD8AE1524}" type="parTrans" cxnId="{6A37C480-9502-0740-A085-FE2445BECA14}">
      <dgm:prSet/>
      <dgm:spPr/>
      <dgm:t>
        <a:bodyPr/>
        <a:lstStyle/>
        <a:p>
          <a:endParaRPr lang="en-US"/>
        </a:p>
      </dgm:t>
    </dgm:pt>
    <dgm:pt modelId="{4FC1B4C1-1DA6-5C43-9917-962CE5F790FA}" type="sibTrans" cxnId="{6A37C480-9502-0740-A085-FE2445BECA14}">
      <dgm:prSet/>
      <dgm:spPr/>
      <dgm:t>
        <a:bodyPr/>
        <a:lstStyle/>
        <a:p>
          <a:endParaRPr lang="en-US"/>
        </a:p>
      </dgm:t>
    </dgm:pt>
    <dgm:pt modelId="{A4C7B8D8-02F5-A54C-9BD8-7D65128378D6}">
      <dgm:prSet phldrT="[Text]"/>
      <dgm:spPr>
        <a:gradFill rotWithShape="0">
          <a:gsLst>
            <a:gs pos="0">
              <a:srgbClr val="2B606E"/>
            </a:gs>
            <a:gs pos="80000">
              <a:srgbClr val="4AA6BC"/>
            </a:gs>
            <a:gs pos="100000">
              <a:srgbClr val="50B3CB"/>
            </a:gs>
          </a:gsLst>
        </a:gradFill>
      </dgm:spPr>
      <dgm:t>
        <a:bodyPr/>
        <a:lstStyle/>
        <a:p>
          <a:r>
            <a:rPr lang="en-US" dirty="0" smtClean="0"/>
            <a:t>Using the Media API and Player API Together</a:t>
          </a:r>
          <a:endParaRPr lang="en-US" dirty="0"/>
        </a:p>
      </dgm:t>
    </dgm:pt>
    <dgm:pt modelId="{21AC2075-5B2B-4947-90BE-E18536641718}" type="parTrans" cxnId="{855EF2D4-D82B-7D40-981A-98B473305A5A}">
      <dgm:prSet/>
      <dgm:spPr/>
      <dgm:t>
        <a:bodyPr/>
        <a:lstStyle/>
        <a:p>
          <a:endParaRPr lang="en-US"/>
        </a:p>
      </dgm:t>
    </dgm:pt>
    <dgm:pt modelId="{360BA2AB-6EA1-7B43-B59A-16220A2A5E24}" type="sibTrans" cxnId="{855EF2D4-D82B-7D40-981A-98B473305A5A}">
      <dgm:prSet/>
      <dgm:spPr/>
      <dgm:t>
        <a:bodyPr/>
        <a:lstStyle/>
        <a:p>
          <a:endParaRPr lang="en-US"/>
        </a:p>
      </dgm:t>
    </dgm:pt>
    <dgm:pt modelId="{953E32E0-2C3D-2C42-939F-0B67EA6B2ACF}" type="pres">
      <dgm:prSet presAssocID="{F0AD2E67-C79B-9E46-B970-2AE6568364EF}" presName="linearFlow" presStyleCnt="0">
        <dgm:presLayoutVars>
          <dgm:dir/>
          <dgm:resizeHandles val="exact"/>
        </dgm:presLayoutVars>
      </dgm:prSet>
      <dgm:spPr/>
    </dgm:pt>
    <dgm:pt modelId="{D0B808AB-4D7A-DB4B-B2B8-41451460FBE6}" type="pres">
      <dgm:prSet presAssocID="{1502FB04-7520-8148-89A6-4C5756E3C884}" presName="composite" presStyleCnt="0"/>
      <dgm:spPr/>
    </dgm:pt>
    <dgm:pt modelId="{7F375322-D60D-4442-B5B5-9F05EC90CFF6}" type="pres">
      <dgm:prSet presAssocID="{1502FB04-7520-8148-89A6-4C5756E3C884}" presName="imgShp" presStyleLbl="fgImgPlace1" presStyleIdx="0" presStyleCnt="7"/>
      <dgm:spPr/>
    </dgm:pt>
    <dgm:pt modelId="{A351A578-CC18-2645-8599-76BFD289FCF5}" type="pres">
      <dgm:prSet presAssocID="{1502FB04-7520-8148-89A6-4C5756E3C884}" presName="txShp" presStyleLbl="node1" presStyleIdx="0" presStyleCnt="7">
        <dgm:presLayoutVars>
          <dgm:bulletEnabled val="1"/>
        </dgm:presLayoutVars>
      </dgm:prSet>
      <dgm:spPr/>
      <dgm:t>
        <a:bodyPr/>
        <a:lstStyle/>
        <a:p>
          <a:endParaRPr lang="en-US"/>
        </a:p>
      </dgm:t>
    </dgm:pt>
    <dgm:pt modelId="{E77239B6-03AB-1545-AE3C-9666AAD11DB7}" type="pres">
      <dgm:prSet presAssocID="{4655E7CF-B7DB-4849-845E-9F12CA47F707}" presName="spacing" presStyleCnt="0"/>
      <dgm:spPr/>
    </dgm:pt>
    <dgm:pt modelId="{D77E14AA-F270-944C-85BC-AC71BD377999}" type="pres">
      <dgm:prSet presAssocID="{63847200-FF9F-9344-9CF2-E3242B9C0CB8}" presName="composite" presStyleCnt="0"/>
      <dgm:spPr/>
    </dgm:pt>
    <dgm:pt modelId="{E9BC62CD-D8E1-1B4F-84B5-EDB63D6AACDA}" type="pres">
      <dgm:prSet presAssocID="{63847200-FF9F-9344-9CF2-E3242B9C0CB8}" presName="imgShp" presStyleLbl="fgImgPlace1" presStyleIdx="1" presStyleCnt="7"/>
      <dgm:spPr/>
    </dgm:pt>
    <dgm:pt modelId="{9BAA7D7D-2FD2-2F4D-B9CA-1BCDCA8FC47A}" type="pres">
      <dgm:prSet presAssocID="{63847200-FF9F-9344-9CF2-E3242B9C0CB8}" presName="txShp" presStyleLbl="node1" presStyleIdx="1" presStyleCnt="7">
        <dgm:presLayoutVars>
          <dgm:bulletEnabled val="1"/>
        </dgm:presLayoutVars>
      </dgm:prSet>
      <dgm:spPr/>
      <dgm:t>
        <a:bodyPr/>
        <a:lstStyle/>
        <a:p>
          <a:endParaRPr lang="en-US"/>
        </a:p>
      </dgm:t>
    </dgm:pt>
    <dgm:pt modelId="{3662E7D9-64B5-474E-A16C-6AF3B25C7923}" type="pres">
      <dgm:prSet presAssocID="{9962FA45-1488-E34A-96DE-A3BE88638DFC}" presName="spacing" presStyleCnt="0"/>
      <dgm:spPr/>
    </dgm:pt>
    <dgm:pt modelId="{717F888F-61D6-B24B-A064-51401156B4B3}" type="pres">
      <dgm:prSet presAssocID="{EC01C5D9-2B50-8047-8463-B211A754E550}" presName="composite" presStyleCnt="0"/>
      <dgm:spPr/>
    </dgm:pt>
    <dgm:pt modelId="{543DF3B9-B08F-B045-9342-B09D6B9C59FB}" type="pres">
      <dgm:prSet presAssocID="{EC01C5D9-2B50-8047-8463-B211A754E550}" presName="imgShp" presStyleLbl="fgImgPlace1" presStyleIdx="2" presStyleCnt="7"/>
      <dgm:spPr/>
    </dgm:pt>
    <dgm:pt modelId="{EC90178F-41FB-AE4F-9D43-DB4E2B62A769}" type="pres">
      <dgm:prSet presAssocID="{EC01C5D9-2B50-8047-8463-B211A754E550}" presName="txShp" presStyleLbl="node1" presStyleIdx="2" presStyleCnt="7">
        <dgm:presLayoutVars>
          <dgm:bulletEnabled val="1"/>
        </dgm:presLayoutVars>
      </dgm:prSet>
      <dgm:spPr/>
      <dgm:t>
        <a:bodyPr/>
        <a:lstStyle/>
        <a:p>
          <a:endParaRPr lang="en-US"/>
        </a:p>
      </dgm:t>
    </dgm:pt>
    <dgm:pt modelId="{554FA7A2-162E-BA4B-A354-A1FC8AE00A91}" type="pres">
      <dgm:prSet presAssocID="{45F856F0-CA12-0048-9664-091A580FB411}" presName="spacing" presStyleCnt="0"/>
      <dgm:spPr/>
    </dgm:pt>
    <dgm:pt modelId="{8184B31A-23A8-044C-B389-EF9B133A949B}" type="pres">
      <dgm:prSet presAssocID="{9F2628AB-DF64-CD4F-83BD-53C3654635C3}" presName="composite" presStyleCnt="0"/>
      <dgm:spPr/>
    </dgm:pt>
    <dgm:pt modelId="{A2F37EB0-2D82-5941-A74F-8B62C7FCDF61}" type="pres">
      <dgm:prSet presAssocID="{9F2628AB-DF64-CD4F-83BD-53C3654635C3}" presName="imgShp" presStyleLbl="fgImgPlace1" presStyleIdx="3" presStyleCnt="7"/>
      <dgm:spPr/>
    </dgm:pt>
    <dgm:pt modelId="{B0B8A16B-7EA8-3E4E-AC40-EC99CDE3F0B5}" type="pres">
      <dgm:prSet presAssocID="{9F2628AB-DF64-CD4F-83BD-53C3654635C3}" presName="txShp" presStyleLbl="node1" presStyleIdx="3" presStyleCnt="7">
        <dgm:presLayoutVars>
          <dgm:bulletEnabled val="1"/>
        </dgm:presLayoutVars>
      </dgm:prSet>
      <dgm:spPr/>
      <dgm:t>
        <a:bodyPr/>
        <a:lstStyle/>
        <a:p>
          <a:endParaRPr lang="en-US"/>
        </a:p>
      </dgm:t>
    </dgm:pt>
    <dgm:pt modelId="{B090603D-9E41-D443-94B2-B8A7C348DA9F}" type="pres">
      <dgm:prSet presAssocID="{E4D30768-0022-174A-B106-B691D3C645FC}" presName="spacing" presStyleCnt="0"/>
      <dgm:spPr/>
    </dgm:pt>
    <dgm:pt modelId="{747D80A3-78FA-234F-B1AF-C8193780B6EE}" type="pres">
      <dgm:prSet presAssocID="{A4C7B8D8-02F5-A54C-9BD8-7D65128378D6}" presName="composite" presStyleCnt="0"/>
      <dgm:spPr/>
    </dgm:pt>
    <dgm:pt modelId="{DADEE6D1-76AF-A74E-9BBD-03DF39F525D6}" type="pres">
      <dgm:prSet presAssocID="{A4C7B8D8-02F5-A54C-9BD8-7D65128378D6}" presName="imgShp" presStyleLbl="fgImgPlace1" presStyleIdx="4" presStyleCnt="7"/>
      <dgm:spPr/>
    </dgm:pt>
    <dgm:pt modelId="{53807655-F3C6-D84C-851B-192257FFD14C}" type="pres">
      <dgm:prSet presAssocID="{A4C7B8D8-02F5-A54C-9BD8-7D65128378D6}" presName="txShp" presStyleLbl="node1" presStyleIdx="4" presStyleCnt="7">
        <dgm:presLayoutVars>
          <dgm:bulletEnabled val="1"/>
        </dgm:presLayoutVars>
      </dgm:prSet>
      <dgm:spPr/>
      <dgm:t>
        <a:bodyPr/>
        <a:lstStyle/>
        <a:p>
          <a:endParaRPr lang="en-US"/>
        </a:p>
      </dgm:t>
    </dgm:pt>
    <dgm:pt modelId="{F6AA019E-37FB-B545-B707-26E6B47D6829}" type="pres">
      <dgm:prSet presAssocID="{360BA2AB-6EA1-7B43-B59A-16220A2A5E24}" presName="spacing" presStyleCnt="0"/>
      <dgm:spPr/>
    </dgm:pt>
    <dgm:pt modelId="{2176C9E3-4BB8-ED4B-8286-6D9CB696C3E7}" type="pres">
      <dgm:prSet presAssocID="{B696D377-47B1-7A42-88A7-E3414A4E1024}" presName="composite" presStyleCnt="0"/>
      <dgm:spPr/>
    </dgm:pt>
    <dgm:pt modelId="{6F0E477B-1209-9E4F-BFA3-8B950DA3F84E}" type="pres">
      <dgm:prSet presAssocID="{B696D377-47B1-7A42-88A7-E3414A4E1024}" presName="imgShp" presStyleLbl="fgImgPlace1" presStyleIdx="5" presStyleCnt="7"/>
      <dgm:spPr/>
    </dgm:pt>
    <dgm:pt modelId="{6A0210A8-2D65-9B4F-A92C-AB7465982662}" type="pres">
      <dgm:prSet presAssocID="{B696D377-47B1-7A42-88A7-E3414A4E1024}" presName="txShp" presStyleLbl="node1" presStyleIdx="5" presStyleCnt="7">
        <dgm:presLayoutVars>
          <dgm:bulletEnabled val="1"/>
        </dgm:presLayoutVars>
      </dgm:prSet>
      <dgm:spPr/>
      <dgm:t>
        <a:bodyPr/>
        <a:lstStyle/>
        <a:p>
          <a:endParaRPr lang="en-US"/>
        </a:p>
      </dgm:t>
    </dgm:pt>
    <dgm:pt modelId="{60A36B0C-9FA3-9C47-9BC8-28A61CB13A80}" type="pres">
      <dgm:prSet presAssocID="{8F65373B-A262-D947-B604-278EB7A0CCAB}" presName="spacing" presStyleCnt="0"/>
      <dgm:spPr/>
    </dgm:pt>
    <dgm:pt modelId="{794E1208-6FA3-7348-BAF6-CBDE979AC0B5}" type="pres">
      <dgm:prSet presAssocID="{2458BA4F-A50C-8F46-AB71-81125BDEC499}" presName="composite" presStyleCnt="0"/>
      <dgm:spPr/>
    </dgm:pt>
    <dgm:pt modelId="{116CE4C5-24C0-1649-AC07-91BB87FEE450}" type="pres">
      <dgm:prSet presAssocID="{2458BA4F-A50C-8F46-AB71-81125BDEC499}" presName="imgShp" presStyleLbl="fgImgPlace1" presStyleIdx="6" presStyleCnt="7"/>
      <dgm:spPr/>
    </dgm:pt>
    <dgm:pt modelId="{C0CD02E4-8592-7B40-9166-499313980291}" type="pres">
      <dgm:prSet presAssocID="{2458BA4F-A50C-8F46-AB71-81125BDEC499}" presName="txShp" presStyleLbl="node1" presStyleIdx="6" presStyleCnt="7">
        <dgm:presLayoutVars>
          <dgm:bulletEnabled val="1"/>
        </dgm:presLayoutVars>
      </dgm:prSet>
      <dgm:spPr/>
      <dgm:t>
        <a:bodyPr/>
        <a:lstStyle/>
        <a:p>
          <a:endParaRPr lang="en-US"/>
        </a:p>
      </dgm:t>
    </dgm:pt>
  </dgm:ptLst>
  <dgm:cxnLst>
    <dgm:cxn modelId="{BB0A4C98-71B1-7546-9853-0A12066FBA52}" type="presOf" srcId="{63847200-FF9F-9344-9CF2-E3242B9C0CB8}" destId="{9BAA7D7D-2FD2-2F4D-B9CA-1BCDCA8FC47A}" srcOrd="0" destOrd="0" presId="urn:microsoft.com/office/officeart/2005/8/layout/vList3#1"/>
    <dgm:cxn modelId="{6A37C480-9502-0740-A085-FE2445BECA14}" srcId="{F0AD2E67-C79B-9E46-B970-2AE6568364EF}" destId="{2458BA4F-A50C-8F46-AB71-81125BDEC499}" srcOrd="6" destOrd="0" parTransId="{76339A1B-4687-CF48-80B8-CA9AD8AE1524}" sibTransId="{4FC1B4C1-1DA6-5C43-9917-962CE5F790FA}"/>
    <dgm:cxn modelId="{4C5A3617-41E6-8740-8F4A-348629A9A4D4}" srcId="{F0AD2E67-C79B-9E46-B970-2AE6568364EF}" destId="{B696D377-47B1-7A42-88A7-E3414A4E1024}" srcOrd="5" destOrd="0" parTransId="{B91CF804-6330-D643-8272-DB3E10DC232F}" sibTransId="{8F65373B-A262-D947-B604-278EB7A0CCAB}"/>
    <dgm:cxn modelId="{68E94A3E-2149-5242-9E28-25D12DBF73B4}" type="presOf" srcId="{A4C7B8D8-02F5-A54C-9BD8-7D65128378D6}" destId="{53807655-F3C6-D84C-851B-192257FFD14C}" srcOrd="0" destOrd="0" presId="urn:microsoft.com/office/officeart/2005/8/layout/vList3#1"/>
    <dgm:cxn modelId="{8879767C-BA7F-A745-A17A-CD71DACEBF47}" srcId="{F0AD2E67-C79B-9E46-B970-2AE6568364EF}" destId="{EC01C5D9-2B50-8047-8463-B211A754E550}" srcOrd="2" destOrd="0" parTransId="{65EC65BB-1083-E848-AB3D-2A64DF685FB3}" sibTransId="{45F856F0-CA12-0048-9664-091A580FB411}"/>
    <dgm:cxn modelId="{616A6187-097A-7949-84A0-2D986EF0569A}" type="presOf" srcId="{9F2628AB-DF64-CD4F-83BD-53C3654635C3}" destId="{B0B8A16B-7EA8-3E4E-AC40-EC99CDE3F0B5}" srcOrd="0" destOrd="0" presId="urn:microsoft.com/office/officeart/2005/8/layout/vList3#1"/>
    <dgm:cxn modelId="{FFE24DEF-5A00-064D-83E4-EF3BF8D0621C}" srcId="{F0AD2E67-C79B-9E46-B970-2AE6568364EF}" destId="{1502FB04-7520-8148-89A6-4C5756E3C884}" srcOrd="0" destOrd="0" parTransId="{22E6D9D8-8E86-3B41-B0D8-90DAE5CD4636}" sibTransId="{4655E7CF-B7DB-4849-845E-9F12CA47F707}"/>
    <dgm:cxn modelId="{891DF118-1FD9-7341-91A3-DD6255F5A79E}" type="presOf" srcId="{1502FB04-7520-8148-89A6-4C5756E3C884}" destId="{A351A578-CC18-2645-8599-76BFD289FCF5}" srcOrd="0" destOrd="0" presId="urn:microsoft.com/office/officeart/2005/8/layout/vList3#1"/>
    <dgm:cxn modelId="{911AA273-42EA-A144-8DEC-ACE9DD1721BC}" type="presOf" srcId="{2458BA4F-A50C-8F46-AB71-81125BDEC499}" destId="{C0CD02E4-8592-7B40-9166-499313980291}" srcOrd="0" destOrd="0" presId="urn:microsoft.com/office/officeart/2005/8/layout/vList3#1"/>
    <dgm:cxn modelId="{778C103F-FC19-6B4A-BC64-B877D806EC95}" srcId="{F0AD2E67-C79B-9E46-B970-2AE6568364EF}" destId="{9F2628AB-DF64-CD4F-83BD-53C3654635C3}" srcOrd="3" destOrd="0" parTransId="{294B9BC3-B37D-9448-91EF-F1872BC36FF8}" sibTransId="{E4D30768-0022-174A-B106-B691D3C645FC}"/>
    <dgm:cxn modelId="{855EF2D4-D82B-7D40-981A-98B473305A5A}" srcId="{F0AD2E67-C79B-9E46-B970-2AE6568364EF}" destId="{A4C7B8D8-02F5-A54C-9BD8-7D65128378D6}" srcOrd="4" destOrd="0" parTransId="{21AC2075-5B2B-4947-90BE-E18536641718}" sibTransId="{360BA2AB-6EA1-7B43-B59A-16220A2A5E24}"/>
    <dgm:cxn modelId="{F7137CCB-4716-9E46-A6FD-D5716002F6E9}" type="presOf" srcId="{F0AD2E67-C79B-9E46-B970-2AE6568364EF}" destId="{953E32E0-2C3D-2C42-939F-0B67EA6B2ACF}" srcOrd="0" destOrd="0" presId="urn:microsoft.com/office/officeart/2005/8/layout/vList3#1"/>
    <dgm:cxn modelId="{412A11F8-F0D1-CD49-A1A2-0C92A77297AF}" type="presOf" srcId="{EC01C5D9-2B50-8047-8463-B211A754E550}" destId="{EC90178F-41FB-AE4F-9D43-DB4E2B62A769}" srcOrd="0" destOrd="0" presId="urn:microsoft.com/office/officeart/2005/8/layout/vList3#1"/>
    <dgm:cxn modelId="{B8F4EF19-94AF-C147-A093-89995F5C751C}" type="presOf" srcId="{B696D377-47B1-7A42-88A7-E3414A4E1024}" destId="{6A0210A8-2D65-9B4F-A92C-AB7465982662}" srcOrd="0" destOrd="0" presId="urn:microsoft.com/office/officeart/2005/8/layout/vList3#1"/>
    <dgm:cxn modelId="{3C99E89E-0B94-9144-A2A7-78BCFBF967EF}" srcId="{F0AD2E67-C79B-9E46-B970-2AE6568364EF}" destId="{63847200-FF9F-9344-9CF2-E3242B9C0CB8}" srcOrd="1" destOrd="0" parTransId="{8ADBE0F2-21D4-DE41-AF2A-35138BA00375}" sibTransId="{9962FA45-1488-E34A-96DE-A3BE88638DFC}"/>
    <dgm:cxn modelId="{0682810F-4F85-094F-9565-58E3E3A96F20}" type="presParOf" srcId="{953E32E0-2C3D-2C42-939F-0B67EA6B2ACF}" destId="{D0B808AB-4D7A-DB4B-B2B8-41451460FBE6}" srcOrd="0" destOrd="0" presId="urn:microsoft.com/office/officeart/2005/8/layout/vList3#1"/>
    <dgm:cxn modelId="{4EFEC871-A6D0-CA4E-8B55-7532E792DE50}" type="presParOf" srcId="{D0B808AB-4D7A-DB4B-B2B8-41451460FBE6}" destId="{7F375322-D60D-4442-B5B5-9F05EC90CFF6}" srcOrd="0" destOrd="0" presId="urn:microsoft.com/office/officeart/2005/8/layout/vList3#1"/>
    <dgm:cxn modelId="{F697536B-757F-144D-9B3A-5D8058682739}" type="presParOf" srcId="{D0B808AB-4D7A-DB4B-B2B8-41451460FBE6}" destId="{A351A578-CC18-2645-8599-76BFD289FCF5}" srcOrd="1" destOrd="0" presId="urn:microsoft.com/office/officeart/2005/8/layout/vList3#1"/>
    <dgm:cxn modelId="{E71AFCB3-8E74-CA49-B44D-A76693DA6C27}" type="presParOf" srcId="{953E32E0-2C3D-2C42-939F-0B67EA6B2ACF}" destId="{E77239B6-03AB-1545-AE3C-9666AAD11DB7}" srcOrd="1" destOrd="0" presId="urn:microsoft.com/office/officeart/2005/8/layout/vList3#1"/>
    <dgm:cxn modelId="{31981496-ACED-F641-B93A-A77DA38CFDD2}" type="presParOf" srcId="{953E32E0-2C3D-2C42-939F-0B67EA6B2ACF}" destId="{D77E14AA-F270-944C-85BC-AC71BD377999}" srcOrd="2" destOrd="0" presId="urn:microsoft.com/office/officeart/2005/8/layout/vList3#1"/>
    <dgm:cxn modelId="{0F52BB58-1824-994D-8611-884DEEDA4320}" type="presParOf" srcId="{D77E14AA-F270-944C-85BC-AC71BD377999}" destId="{E9BC62CD-D8E1-1B4F-84B5-EDB63D6AACDA}" srcOrd="0" destOrd="0" presId="urn:microsoft.com/office/officeart/2005/8/layout/vList3#1"/>
    <dgm:cxn modelId="{46B31A20-94AC-E047-A17A-703FF9EDB9F2}" type="presParOf" srcId="{D77E14AA-F270-944C-85BC-AC71BD377999}" destId="{9BAA7D7D-2FD2-2F4D-B9CA-1BCDCA8FC47A}" srcOrd="1" destOrd="0" presId="urn:microsoft.com/office/officeart/2005/8/layout/vList3#1"/>
    <dgm:cxn modelId="{65A00082-4278-FB43-9886-E5CA98A82A16}" type="presParOf" srcId="{953E32E0-2C3D-2C42-939F-0B67EA6B2ACF}" destId="{3662E7D9-64B5-474E-A16C-6AF3B25C7923}" srcOrd="3" destOrd="0" presId="urn:microsoft.com/office/officeart/2005/8/layout/vList3#1"/>
    <dgm:cxn modelId="{0BEF5F83-0E56-D341-AFC9-CE848B7A17DA}" type="presParOf" srcId="{953E32E0-2C3D-2C42-939F-0B67EA6B2ACF}" destId="{717F888F-61D6-B24B-A064-51401156B4B3}" srcOrd="4" destOrd="0" presId="urn:microsoft.com/office/officeart/2005/8/layout/vList3#1"/>
    <dgm:cxn modelId="{94D7CCE2-ED0D-5A49-B0E0-3152E0582B3C}" type="presParOf" srcId="{717F888F-61D6-B24B-A064-51401156B4B3}" destId="{543DF3B9-B08F-B045-9342-B09D6B9C59FB}" srcOrd="0" destOrd="0" presId="urn:microsoft.com/office/officeart/2005/8/layout/vList3#1"/>
    <dgm:cxn modelId="{3FCFD0CF-B835-EE49-8590-4581215A85B1}" type="presParOf" srcId="{717F888F-61D6-B24B-A064-51401156B4B3}" destId="{EC90178F-41FB-AE4F-9D43-DB4E2B62A769}" srcOrd="1" destOrd="0" presId="urn:microsoft.com/office/officeart/2005/8/layout/vList3#1"/>
    <dgm:cxn modelId="{5A8A88D4-3297-8F47-8EB6-DCD12A7FB205}" type="presParOf" srcId="{953E32E0-2C3D-2C42-939F-0B67EA6B2ACF}" destId="{554FA7A2-162E-BA4B-A354-A1FC8AE00A91}" srcOrd="5" destOrd="0" presId="urn:microsoft.com/office/officeart/2005/8/layout/vList3#1"/>
    <dgm:cxn modelId="{548155C8-8369-544C-9AD6-7D4A1DB2E185}" type="presParOf" srcId="{953E32E0-2C3D-2C42-939F-0B67EA6B2ACF}" destId="{8184B31A-23A8-044C-B389-EF9B133A949B}" srcOrd="6" destOrd="0" presId="urn:microsoft.com/office/officeart/2005/8/layout/vList3#1"/>
    <dgm:cxn modelId="{4A9AB67E-AED8-D846-80D2-BDBDF0FD8409}" type="presParOf" srcId="{8184B31A-23A8-044C-B389-EF9B133A949B}" destId="{A2F37EB0-2D82-5941-A74F-8B62C7FCDF61}" srcOrd="0" destOrd="0" presId="urn:microsoft.com/office/officeart/2005/8/layout/vList3#1"/>
    <dgm:cxn modelId="{E16E9E77-F2C4-2E40-B373-7D9BC00576DA}" type="presParOf" srcId="{8184B31A-23A8-044C-B389-EF9B133A949B}" destId="{B0B8A16B-7EA8-3E4E-AC40-EC99CDE3F0B5}" srcOrd="1" destOrd="0" presId="urn:microsoft.com/office/officeart/2005/8/layout/vList3#1"/>
    <dgm:cxn modelId="{990DD29C-630A-D04B-83EA-C9AE0E48B501}" type="presParOf" srcId="{953E32E0-2C3D-2C42-939F-0B67EA6B2ACF}" destId="{B090603D-9E41-D443-94B2-B8A7C348DA9F}" srcOrd="7" destOrd="0" presId="urn:microsoft.com/office/officeart/2005/8/layout/vList3#1"/>
    <dgm:cxn modelId="{0A6FB15E-4BC4-334B-B5B8-BADD70720979}" type="presParOf" srcId="{953E32E0-2C3D-2C42-939F-0B67EA6B2ACF}" destId="{747D80A3-78FA-234F-B1AF-C8193780B6EE}" srcOrd="8" destOrd="0" presId="urn:microsoft.com/office/officeart/2005/8/layout/vList3#1"/>
    <dgm:cxn modelId="{9CD29DA8-73C2-AB47-B82A-06717663E896}" type="presParOf" srcId="{747D80A3-78FA-234F-B1AF-C8193780B6EE}" destId="{DADEE6D1-76AF-A74E-9BBD-03DF39F525D6}" srcOrd="0" destOrd="0" presId="urn:microsoft.com/office/officeart/2005/8/layout/vList3#1"/>
    <dgm:cxn modelId="{B5C7A486-1F06-CB49-B422-210635A21A6E}" type="presParOf" srcId="{747D80A3-78FA-234F-B1AF-C8193780B6EE}" destId="{53807655-F3C6-D84C-851B-192257FFD14C}" srcOrd="1" destOrd="0" presId="urn:microsoft.com/office/officeart/2005/8/layout/vList3#1"/>
    <dgm:cxn modelId="{B8314EFC-1267-E540-8E9C-861105867C4F}" type="presParOf" srcId="{953E32E0-2C3D-2C42-939F-0B67EA6B2ACF}" destId="{F6AA019E-37FB-B545-B707-26E6B47D6829}" srcOrd="9" destOrd="0" presId="urn:microsoft.com/office/officeart/2005/8/layout/vList3#1"/>
    <dgm:cxn modelId="{08565797-B100-3F4C-BE91-FD4F6CA4512A}" type="presParOf" srcId="{953E32E0-2C3D-2C42-939F-0B67EA6B2ACF}" destId="{2176C9E3-4BB8-ED4B-8286-6D9CB696C3E7}" srcOrd="10" destOrd="0" presId="urn:microsoft.com/office/officeart/2005/8/layout/vList3#1"/>
    <dgm:cxn modelId="{6CD6D40E-E328-8149-8732-00B9CDD315C1}" type="presParOf" srcId="{2176C9E3-4BB8-ED4B-8286-6D9CB696C3E7}" destId="{6F0E477B-1209-9E4F-BFA3-8B950DA3F84E}" srcOrd="0" destOrd="0" presId="urn:microsoft.com/office/officeart/2005/8/layout/vList3#1"/>
    <dgm:cxn modelId="{C3A8B424-0B98-334D-81CB-0E37DDF24F22}" type="presParOf" srcId="{2176C9E3-4BB8-ED4B-8286-6D9CB696C3E7}" destId="{6A0210A8-2D65-9B4F-A92C-AB7465982662}" srcOrd="1" destOrd="0" presId="urn:microsoft.com/office/officeart/2005/8/layout/vList3#1"/>
    <dgm:cxn modelId="{4F86C07F-7A24-E942-A232-C2147A70DE93}" type="presParOf" srcId="{953E32E0-2C3D-2C42-939F-0B67EA6B2ACF}" destId="{60A36B0C-9FA3-9C47-9BC8-28A61CB13A80}" srcOrd="11" destOrd="0" presId="urn:microsoft.com/office/officeart/2005/8/layout/vList3#1"/>
    <dgm:cxn modelId="{2408CEB1-58BB-C64B-99F3-83FA0E25B635}" type="presParOf" srcId="{953E32E0-2C3D-2C42-939F-0B67EA6B2ACF}" destId="{794E1208-6FA3-7348-BAF6-CBDE979AC0B5}" srcOrd="12" destOrd="0" presId="urn:microsoft.com/office/officeart/2005/8/layout/vList3#1"/>
    <dgm:cxn modelId="{06156740-76EC-EF44-BCCD-F67D56B1045B}" type="presParOf" srcId="{794E1208-6FA3-7348-BAF6-CBDE979AC0B5}" destId="{116CE4C5-24C0-1649-AC07-91BB87FEE450}" srcOrd="0" destOrd="0" presId="urn:microsoft.com/office/officeart/2005/8/layout/vList3#1"/>
    <dgm:cxn modelId="{F70E4A23-48C8-9D42-A760-CBE359DFAE67}" type="presParOf" srcId="{794E1208-6FA3-7348-BAF6-CBDE979AC0B5}" destId="{C0CD02E4-8592-7B40-9166-499313980291}"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1A578-CC18-2645-8599-76BFD289FCF5}">
      <dsp:nvSpPr>
        <dsp:cNvPr id="0" name=""/>
        <dsp:cNvSpPr/>
      </dsp:nvSpPr>
      <dsp:spPr>
        <a:xfrm rot="10800000">
          <a:off x="2696884" y="5034"/>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t>Introduction</a:t>
          </a:r>
          <a:endParaRPr lang="en-US" sz="3100" kern="1200" dirty="0"/>
        </a:p>
      </dsp:txBody>
      <dsp:txXfrm rot="10800000">
        <a:off x="2892310" y="5034"/>
        <a:ext cx="9735737" cy="781705"/>
      </dsp:txXfrm>
    </dsp:sp>
    <dsp:sp modelId="{7F375322-D60D-4442-B5B5-9F05EC90CFF6}">
      <dsp:nvSpPr>
        <dsp:cNvPr id="0" name=""/>
        <dsp:cNvSpPr/>
      </dsp:nvSpPr>
      <dsp:spPr>
        <a:xfrm>
          <a:off x="2306031" y="5034"/>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BAA7D7D-2FD2-2F4D-B9CA-1BCDCA8FC47A}">
      <dsp:nvSpPr>
        <dsp:cNvPr id="0" name=""/>
        <dsp:cNvSpPr/>
      </dsp:nvSpPr>
      <dsp:spPr>
        <a:xfrm rot="10800000">
          <a:off x="2696884" y="1020085"/>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t>Getting Started</a:t>
          </a:r>
          <a:endParaRPr lang="en-US" sz="3100" kern="1200" dirty="0"/>
        </a:p>
      </dsp:txBody>
      <dsp:txXfrm rot="10800000">
        <a:off x="2892310" y="1020085"/>
        <a:ext cx="9735737" cy="781705"/>
      </dsp:txXfrm>
    </dsp:sp>
    <dsp:sp modelId="{E9BC62CD-D8E1-1B4F-84B5-EDB63D6AACDA}">
      <dsp:nvSpPr>
        <dsp:cNvPr id="0" name=""/>
        <dsp:cNvSpPr/>
      </dsp:nvSpPr>
      <dsp:spPr>
        <a:xfrm>
          <a:off x="2306031" y="1020085"/>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C90178F-41FB-AE4F-9D43-DB4E2B62A769}">
      <dsp:nvSpPr>
        <dsp:cNvPr id="0" name=""/>
        <dsp:cNvSpPr/>
      </dsp:nvSpPr>
      <dsp:spPr>
        <a:xfrm rot="10800000">
          <a:off x="2696884" y="2035136"/>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t>Accessing the Video Player Module and Video Data</a:t>
          </a:r>
          <a:endParaRPr lang="en-US" sz="3100" kern="1200" dirty="0"/>
        </a:p>
      </dsp:txBody>
      <dsp:txXfrm rot="10800000">
        <a:off x="2892310" y="2035136"/>
        <a:ext cx="9735737" cy="781705"/>
      </dsp:txXfrm>
    </dsp:sp>
    <dsp:sp modelId="{543DF3B9-B08F-B045-9342-B09D6B9C59FB}">
      <dsp:nvSpPr>
        <dsp:cNvPr id="0" name=""/>
        <dsp:cNvSpPr/>
      </dsp:nvSpPr>
      <dsp:spPr>
        <a:xfrm>
          <a:off x="2306031" y="2035136"/>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0B8A16B-7EA8-3E4E-AC40-EC99CDE3F0B5}">
      <dsp:nvSpPr>
        <dsp:cNvPr id="0" name=""/>
        <dsp:cNvSpPr/>
      </dsp:nvSpPr>
      <dsp:spPr>
        <a:xfrm rot="10800000">
          <a:off x="2696884" y="3050187"/>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t>Loading New Content into the Player</a:t>
          </a:r>
          <a:endParaRPr lang="en-US" sz="3100" kern="1200" dirty="0"/>
        </a:p>
      </dsp:txBody>
      <dsp:txXfrm rot="10800000">
        <a:off x="2892310" y="3050187"/>
        <a:ext cx="9735737" cy="781705"/>
      </dsp:txXfrm>
    </dsp:sp>
    <dsp:sp modelId="{A2F37EB0-2D82-5941-A74F-8B62C7FCDF61}">
      <dsp:nvSpPr>
        <dsp:cNvPr id="0" name=""/>
        <dsp:cNvSpPr/>
      </dsp:nvSpPr>
      <dsp:spPr>
        <a:xfrm>
          <a:off x="2306031" y="3050187"/>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3807655-F3C6-D84C-851B-192257FFD14C}">
      <dsp:nvSpPr>
        <dsp:cNvPr id="0" name=""/>
        <dsp:cNvSpPr/>
      </dsp:nvSpPr>
      <dsp:spPr>
        <a:xfrm rot="10800000">
          <a:off x="2696884" y="4065237"/>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t>Using the Media API and Player API Together</a:t>
          </a:r>
          <a:endParaRPr lang="en-US" sz="3100" kern="1200" dirty="0"/>
        </a:p>
      </dsp:txBody>
      <dsp:txXfrm rot="10800000">
        <a:off x="2892310" y="4065237"/>
        <a:ext cx="9735737" cy="781705"/>
      </dsp:txXfrm>
    </dsp:sp>
    <dsp:sp modelId="{DADEE6D1-76AF-A74E-9BBD-03DF39F525D6}">
      <dsp:nvSpPr>
        <dsp:cNvPr id="0" name=""/>
        <dsp:cNvSpPr/>
      </dsp:nvSpPr>
      <dsp:spPr>
        <a:xfrm>
          <a:off x="2306031" y="4065237"/>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A0210A8-2D65-9B4F-A92C-AB7465982662}">
      <dsp:nvSpPr>
        <dsp:cNvPr id="0" name=""/>
        <dsp:cNvSpPr/>
      </dsp:nvSpPr>
      <dsp:spPr>
        <a:xfrm rot="10800000">
          <a:off x="2696884" y="5080288"/>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t>Handling Cue Points and Progress Events</a:t>
          </a:r>
        </a:p>
      </dsp:txBody>
      <dsp:txXfrm rot="10800000">
        <a:off x="2892310" y="5080288"/>
        <a:ext cx="9735737" cy="781705"/>
      </dsp:txXfrm>
    </dsp:sp>
    <dsp:sp modelId="{6F0E477B-1209-9E4F-BFA3-8B950DA3F84E}">
      <dsp:nvSpPr>
        <dsp:cNvPr id="0" name=""/>
        <dsp:cNvSpPr/>
      </dsp:nvSpPr>
      <dsp:spPr>
        <a:xfrm>
          <a:off x="2306031" y="5080288"/>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0CD02E4-8592-7B40-9166-499313980291}">
      <dsp:nvSpPr>
        <dsp:cNvPr id="0" name=""/>
        <dsp:cNvSpPr/>
      </dsp:nvSpPr>
      <dsp:spPr>
        <a:xfrm rot="10800000">
          <a:off x="2696884" y="6095339"/>
          <a:ext cx="9931163" cy="781705"/>
        </a:xfrm>
        <a:prstGeom prst="homePlate">
          <a:avLst/>
        </a:prstGeom>
        <a:gradFill rotWithShape="0">
          <a:gsLst>
            <a:gs pos="0">
              <a:srgbClr val="2B606E"/>
            </a:gs>
            <a:gs pos="80000">
              <a:srgbClr val="4AA6BC"/>
            </a:gs>
            <a:gs pos="100000">
              <a:srgbClr val="50B3CB"/>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4711" tIns="118110" rIns="220472" bIns="118110" numCol="1" spcCol="1270" anchor="ctr" anchorCtr="0">
          <a:noAutofit/>
        </a:bodyPr>
        <a:lstStyle/>
        <a:p>
          <a:pPr lvl="0" algn="ctr" defTabSz="1377950">
            <a:lnSpc>
              <a:spcPct val="90000"/>
            </a:lnSpc>
            <a:spcBef>
              <a:spcPct val="0"/>
            </a:spcBef>
            <a:spcAft>
              <a:spcPct val="35000"/>
            </a:spcAft>
          </a:pPr>
          <a:r>
            <a:rPr lang="en-US" sz="3100" kern="1200" dirty="0" smtClean="0"/>
            <a:t>Implementing Captions</a:t>
          </a:r>
        </a:p>
      </dsp:txBody>
      <dsp:txXfrm rot="10800000">
        <a:off x="2892310" y="6095339"/>
        <a:ext cx="9735737" cy="781705"/>
      </dsp:txXfrm>
    </dsp:sp>
    <dsp:sp modelId="{116CE4C5-24C0-1649-AC07-91BB87FEE450}">
      <dsp:nvSpPr>
        <dsp:cNvPr id="0" name=""/>
        <dsp:cNvSpPr/>
      </dsp:nvSpPr>
      <dsp:spPr>
        <a:xfrm>
          <a:off x="2306031" y="6095339"/>
          <a:ext cx="781705" cy="7817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C063FE-8627-9A42-970F-0BBEEB02B587}" type="datetimeFigureOut">
              <a:rPr lang="en-US" smtClean="0"/>
              <a:pPr/>
              <a:t>6/11/12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60C2FB-C494-1A46-A471-884A4E75440F}" type="slidenum">
              <a:rPr lang="en-US" smtClean="0"/>
              <a:pPr/>
              <a:t>‹#›</a:t>
            </a:fld>
            <a:endParaRPr lang="en-US"/>
          </a:p>
        </p:txBody>
      </p:sp>
    </p:spTree>
    <p:extLst>
      <p:ext uri="{BB962C8B-B14F-4D97-AF65-F5344CB8AC3E}">
        <p14:creationId xmlns:p14="http://schemas.microsoft.com/office/powerpoint/2010/main" val="40450513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615E75DC-D837-4E37-97EF-9C3111849039}" type="slidenum">
              <a:rPr lang="en-US" sz="1200">
                <a:ea typeface="ＭＳ Ｐゴシック" pitchFamily="34" charset="-128"/>
                <a:cs typeface="+mn-cs"/>
              </a:rPr>
              <a:pPr algn="r" eaLnBrk="0" hangingPunct="0">
                <a:defRPr/>
              </a:pPr>
              <a:t>3</a:t>
            </a:fld>
            <a:endParaRPr lang="en-US" sz="1200">
              <a:ea typeface="ＭＳ Ｐゴシック" pitchFamily="34" charset="-128"/>
              <a:cs typeface="+mn-cs"/>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xfrm>
            <a:off x="685800" y="4344025"/>
            <a:ext cx="5486400" cy="4114488"/>
          </a:xfrm>
          <a:noFill/>
          <a:ln/>
        </p:spPr>
        <p:txBody>
          <a:bodyPr/>
          <a:lstStyle/>
          <a:p>
            <a:pPr eaLnBrk="1" hangingPunct="1"/>
            <a:endParaRPr lang="en-US" smtClean="0">
              <a:ea typeface="ＭＳ Ｐゴシック"/>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5639B2D1-4F62-47BF-B141-83C0868A9AB5}" type="slidenum">
              <a:rPr lang="en-US" sz="1200">
                <a:ea typeface="ＭＳ Ｐゴシック" pitchFamily="34" charset="-128"/>
                <a:cs typeface="+mn-cs"/>
              </a:rPr>
              <a:pPr algn="r" eaLnBrk="0" hangingPunct="0">
                <a:defRPr/>
              </a:pPr>
              <a:t>16</a:t>
            </a:fld>
            <a:endParaRPr lang="en-US" sz="1200">
              <a:ea typeface="ＭＳ Ｐゴシック" pitchFamily="34" charset="-128"/>
              <a:cs typeface="+mn-cs"/>
            </a:endParaRPr>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491D0A6B-B391-486F-AC19-5E1A2977C5B7}" type="slidenum">
              <a:rPr lang="en-US" sz="1200">
                <a:ea typeface="ＭＳ Ｐゴシック" pitchFamily="34" charset="-128"/>
                <a:cs typeface="+mn-cs"/>
              </a:rPr>
              <a:pPr algn="r" eaLnBrk="0" hangingPunct="0">
                <a:defRPr/>
              </a:pPr>
              <a:t>18</a:t>
            </a:fld>
            <a:endParaRPr lang="en-US" sz="1200">
              <a:ea typeface="ＭＳ Ｐゴシック" pitchFamily="34" charset="-128"/>
              <a:cs typeface="+mn-cs"/>
            </a:endParaRPr>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pPr eaLnBrk="1" hangingPunct="1"/>
            <a:r>
              <a:rPr lang="en-US" smtClean="0">
                <a:ea typeface="ＭＳ Ｐゴシック"/>
              </a:rPr>
              <a:t>Started at 1:43 </a:t>
            </a:r>
          </a:p>
          <a:p>
            <a:pPr eaLnBrk="1" hangingPunct="1"/>
            <a:r>
              <a:rPr lang="en-US" smtClean="0">
                <a:ea typeface="ＭＳ Ｐゴシック"/>
              </a:rPr>
              <a:t>10 minutes for this exercise</a:t>
            </a:r>
          </a:p>
          <a:p>
            <a:pPr eaLnBrk="1" hangingPunct="1"/>
            <a:endParaRPr lang="en-US" smtClean="0">
              <a:ea typeface="ＭＳ Ｐゴシック"/>
            </a:endParaRPr>
          </a:p>
          <a:p>
            <a:pPr eaLnBrk="1" hangingPunct="1"/>
            <a:r>
              <a:rPr lang="en-US" smtClean="0">
                <a:ea typeface="ＭＳ Ｐゴシック"/>
              </a:rPr>
              <a:t>1:50 it started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7"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41521DE7-EAC0-4C1C-86CF-F63E9F89FC7D}" type="slidenum">
              <a:rPr lang="en-US" sz="1200">
                <a:ea typeface="ＭＳ Ｐゴシック" pitchFamily="34" charset="-128"/>
                <a:cs typeface="+mn-cs"/>
              </a:rPr>
              <a:pPr algn="r" eaLnBrk="0" hangingPunct="0">
                <a:defRPr/>
              </a:pPr>
              <a:t>19</a:t>
            </a:fld>
            <a:endParaRPr lang="en-US" sz="1200">
              <a:ea typeface="ＭＳ Ｐゴシック" pitchFamily="34" charset="-128"/>
              <a:cs typeface="+mn-cs"/>
            </a:endParaRPr>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519DC8B7-FF27-4D91-9FB8-57680F7765E0}" type="slidenum">
              <a:rPr lang="en-US" sz="1200">
                <a:ea typeface="ＭＳ Ｐゴシック" pitchFamily="34" charset="-128"/>
                <a:cs typeface="+mn-cs"/>
              </a:rPr>
              <a:pPr algn="r" eaLnBrk="0" hangingPunct="0">
                <a:defRPr/>
              </a:pPr>
              <a:t>21</a:t>
            </a:fld>
            <a:endParaRPr lang="en-US" sz="1200">
              <a:ea typeface="ＭＳ Ｐゴシック" pitchFamily="34" charset="-128"/>
              <a:cs typeface="+mn-cs"/>
            </a:endParaRPr>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pPr eaLnBrk="1" hangingPunct="1"/>
            <a:r>
              <a:rPr lang="en-US" smtClean="0">
                <a:ea typeface="ＭＳ Ｐゴシック"/>
              </a:rPr>
              <a:t>Started at 1:43 </a:t>
            </a:r>
          </a:p>
          <a:p>
            <a:pPr eaLnBrk="1" hangingPunct="1"/>
            <a:r>
              <a:rPr lang="en-US" smtClean="0">
                <a:ea typeface="ＭＳ Ｐゴシック"/>
              </a:rPr>
              <a:t>10 minutes for this exercise</a:t>
            </a:r>
          </a:p>
          <a:p>
            <a:pPr eaLnBrk="1" hangingPunct="1"/>
            <a:endParaRPr lang="en-US" smtClean="0">
              <a:ea typeface="ＭＳ Ｐゴシック"/>
            </a:endParaRPr>
          </a:p>
          <a:p>
            <a:pPr eaLnBrk="1" hangingPunct="1"/>
            <a:r>
              <a:rPr lang="en-US" smtClean="0">
                <a:ea typeface="ＭＳ Ｐゴシック"/>
              </a:rPr>
              <a:t>1:50 it started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AAF63313-43A9-4D28-B4CB-6F706593ED67}" type="slidenum">
              <a:rPr lang="en-US" sz="1200">
                <a:ea typeface="ＭＳ Ｐゴシック" pitchFamily="34" charset="-128"/>
                <a:cs typeface="+mn-cs"/>
              </a:rPr>
              <a:pPr algn="r" eaLnBrk="0" hangingPunct="0">
                <a:defRPr/>
              </a:pPr>
              <a:t>22</a:t>
            </a:fld>
            <a:endParaRPr lang="en-US" sz="1200">
              <a:ea typeface="ＭＳ Ｐゴシック" pitchFamily="34" charset="-128"/>
              <a:cs typeface="+mn-cs"/>
            </a:endParaRP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65463E20-18A0-49D2-8293-B7BA2C0DF585}" type="slidenum">
              <a:rPr lang="en-US" sz="1200">
                <a:ea typeface="ＭＳ Ｐゴシック" pitchFamily="34" charset="-128"/>
                <a:cs typeface="+mn-cs"/>
              </a:rPr>
              <a:pPr algn="r" eaLnBrk="0" hangingPunct="0">
                <a:defRPr/>
              </a:pPr>
              <a:t>25</a:t>
            </a:fld>
            <a:endParaRPr lang="en-US" sz="1200">
              <a:ea typeface="ＭＳ Ｐゴシック" pitchFamily="34" charset="-128"/>
              <a:cs typeface="+mn-cs"/>
            </a:endParaRPr>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pPr eaLnBrk="1" hangingPunct="1"/>
            <a:r>
              <a:rPr lang="en-US" smtClean="0">
                <a:ea typeface="ＭＳ Ｐゴシック"/>
              </a:rPr>
              <a:t>Started at 1:43 </a:t>
            </a:r>
          </a:p>
          <a:p>
            <a:pPr eaLnBrk="1" hangingPunct="1"/>
            <a:r>
              <a:rPr lang="en-US" smtClean="0">
                <a:ea typeface="ＭＳ Ｐゴシック"/>
              </a:rPr>
              <a:t>10 minutes for this exercise</a:t>
            </a:r>
          </a:p>
          <a:p>
            <a:pPr eaLnBrk="1" hangingPunct="1"/>
            <a:endParaRPr lang="en-US" smtClean="0">
              <a:ea typeface="ＭＳ Ｐゴシック"/>
            </a:endParaRPr>
          </a:p>
          <a:p>
            <a:pPr eaLnBrk="1" hangingPunct="1"/>
            <a:r>
              <a:rPr lang="en-US" smtClean="0">
                <a:ea typeface="ＭＳ Ｐゴシック"/>
              </a:rPr>
              <a:t>1:50 it started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05CB8DE3-C833-4FEF-AC75-A9341917BE2C}" type="slidenum">
              <a:rPr lang="en-US" sz="1200">
                <a:ea typeface="ＭＳ Ｐゴシック" pitchFamily="34" charset="-128"/>
                <a:cs typeface="+mn-cs"/>
              </a:rPr>
              <a:pPr algn="r" eaLnBrk="0" hangingPunct="0">
                <a:defRPr/>
              </a:pPr>
              <a:t>27</a:t>
            </a:fld>
            <a:endParaRPr lang="en-US" sz="1200">
              <a:ea typeface="ＭＳ Ｐゴシック" pitchFamily="34" charset="-128"/>
              <a:cs typeface="+mn-cs"/>
            </a:endParaRPr>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05CB8DE3-C833-4FEF-AC75-A9341917BE2C}" type="slidenum">
              <a:rPr lang="en-US" sz="1200">
                <a:ea typeface="ＭＳ Ｐゴシック" pitchFamily="34" charset="-128"/>
                <a:cs typeface="+mn-cs"/>
              </a:rPr>
              <a:pPr algn="r" eaLnBrk="0" hangingPunct="0">
                <a:defRPr/>
              </a:pPr>
              <a:t>28</a:t>
            </a:fld>
            <a:endParaRPr lang="en-US" sz="1200">
              <a:ea typeface="ＭＳ Ｐゴシック" pitchFamily="34" charset="-128"/>
              <a:cs typeface="+mn-cs"/>
            </a:endParaRPr>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D88F4F52-48DC-4190-89BB-87AF577CAB14}" type="slidenum">
              <a:rPr lang="en-US" sz="1200">
                <a:ea typeface="ＭＳ Ｐゴシック" pitchFamily="34" charset="-128"/>
                <a:cs typeface="+mn-cs"/>
              </a:rPr>
              <a:pPr algn="r" eaLnBrk="0" hangingPunct="0">
                <a:defRPr/>
              </a:pPr>
              <a:t>31</a:t>
            </a:fld>
            <a:endParaRPr lang="en-US" sz="1200">
              <a:ea typeface="ＭＳ Ｐゴシック" pitchFamily="34" charset="-128"/>
              <a:cs typeface="+mn-cs"/>
            </a:endParaRPr>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7"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CAFD5799-6FFE-40A9-AC67-6F8B4BF5D7BC}" type="slidenum">
              <a:rPr lang="en-US" sz="1200">
                <a:ea typeface="ＭＳ Ｐゴシック" pitchFamily="34" charset="-128"/>
                <a:cs typeface="+mn-cs"/>
              </a:rPr>
              <a:pPr algn="r" eaLnBrk="0" hangingPunct="0">
                <a:defRPr/>
              </a:pPr>
              <a:t>35</a:t>
            </a:fld>
            <a:endParaRPr lang="en-US" sz="1200">
              <a:ea typeface="ＭＳ Ｐゴシック" pitchFamily="34" charset="-128"/>
              <a:cs typeface="+mn-cs"/>
            </a:endParaRPr>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730C726A-3AEA-464A-AF0E-6CFCEF7A6B77}" type="slidenum">
              <a:rPr lang="en-US" sz="1200">
                <a:ea typeface="ＭＳ Ｐゴシック" pitchFamily="34" charset="-128"/>
                <a:cs typeface="+mn-cs"/>
              </a:rPr>
              <a:pPr algn="r" eaLnBrk="0" hangingPunct="0">
                <a:defRPr/>
              </a:pPr>
              <a:t>4</a:t>
            </a:fld>
            <a:endParaRPr lang="en-US" sz="1200">
              <a:ea typeface="ＭＳ Ｐゴシック" pitchFamily="34" charset="-128"/>
              <a:cs typeface="+mn-cs"/>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pPr lvl="1" eaLnBrk="1" hangingPunct="1"/>
            <a:r>
              <a:rPr lang="en-US" smtClean="0">
                <a:ea typeface="ＭＳ Ｐゴシック"/>
              </a:rPr>
              <a:t>WAMP Package on USB Drive / CD-R</a:t>
            </a:r>
          </a:p>
          <a:p>
            <a:pPr lvl="1" eaLnBrk="1" hangingPunct="1"/>
            <a:r>
              <a:rPr lang="en-US" smtClean="0">
                <a:ea typeface="ＭＳ Ｐゴシック"/>
              </a:rPr>
              <a:t>Copy Folder XAMPP to C:\</a:t>
            </a:r>
          </a:p>
          <a:p>
            <a:pPr lvl="1" eaLnBrk="1" hangingPunct="1"/>
            <a:r>
              <a:rPr lang="en-US" smtClean="0">
                <a:ea typeface="ＭＳ Ｐゴシック"/>
              </a:rPr>
              <a:t>Run C:\XAMPP\xampp_setup.bat</a:t>
            </a:r>
          </a:p>
          <a:p>
            <a:pPr lvl="1" eaLnBrk="1" hangingPunct="1"/>
            <a:r>
              <a:rPr lang="en-US" smtClean="0">
                <a:ea typeface="ＭＳ Ｐゴシック"/>
              </a:rPr>
              <a:t>Run C:\XAMPP\xampp_start.bat</a:t>
            </a:r>
          </a:p>
          <a:p>
            <a:pPr lvl="1" eaLnBrk="1" hangingPunct="1"/>
            <a:r>
              <a:rPr lang="en-US" smtClean="0">
                <a:ea typeface="ＭＳ Ｐゴシック"/>
              </a:rPr>
              <a:t>This will be part of the set up ….</a:t>
            </a:r>
          </a:p>
          <a:p>
            <a:pPr lvl="1" eaLnBrk="1" hangingPunct="1"/>
            <a:endParaRPr lang="en-US" smtClean="0">
              <a:ea typeface="ＭＳ Ｐゴシック"/>
            </a:endParaRPr>
          </a:p>
          <a:p>
            <a:pPr lvl="1" eaLnBrk="1" hangingPunct="1"/>
            <a:r>
              <a:rPr lang="en-US" smtClean="0">
                <a:ea typeface="ＭＳ Ｐゴシック"/>
              </a:rPr>
              <a:t>WAMP Package on USB Drive / CD-R</a:t>
            </a:r>
          </a:p>
          <a:p>
            <a:pPr lvl="1" eaLnBrk="1" hangingPunct="1"/>
            <a:r>
              <a:rPr lang="en-US" smtClean="0">
                <a:ea typeface="ＭＳ Ｐゴシック"/>
              </a:rPr>
              <a:t>Copy Folder XAMPP to C:\</a:t>
            </a:r>
          </a:p>
          <a:p>
            <a:pPr lvl="1" eaLnBrk="1" hangingPunct="1"/>
            <a:r>
              <a:rPr lang="en-US" smtClean="0">
                <a:ea typeface="ＭＳ Ｐゴシック"/>
              </a:rPr>
              <a:t>Run C:\XAMPP\xampp_setup.bat</a:t>
            </a:r>
          </a:p>
          <a:p>
            <a:pPr lvl="1" eaLnBrk="1" hangingPunct="1"/>
            <a:r>
              <a:rPr lang="en-US" smtClean="0">
                <a:ea typeface="ＭＳ Ｐゴシック"/>
              </a:rPr>
              <a:t>Run C:\XAMPP\xampp_start.bat</a:t>
            </a:r>
          </a:p>
          <a:p>
            <a:pPr eaLnBrk="1" hangingPunct="1"/>
            <a:endParaRPr lang="en-US" smtClean="0">
              <a:ea typeface="ＭＳ Ｐゴシック"/>
            </a:endParaRPr>
          </a:p>
          <a:p>
            <a:pPr eaLnBrk="1" hangingPunct="1"/>
            <a:r>
              <a:rPr lang="en-US" smtClean="0">
                <a:ea typeface="ＭＳ Ｐゴシック"/>
              </a:rPr>
              <a:t>   What are the instructions to restart the sandbox</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BEA2FA19-2F47-4867-8896-A5D0B8C626F1}" type="slidenum">
              <a:rPr lang="en-US" sz="1200">
                <a:ea typeface="ＭＳ Ｐゴシック" pitchFamily="34" charset="-128"/>
                <a:cs typeface="+mn-cs"/>
              </a:rPr>
              <a:pPr algn="r" eaLnBrk="0" hangingPunct="0">
                <a:defRPr/>
              </a:pPr>
              <a:t>42</a:t>
            </a:fld>
            <a:endParaRPr lang="en-US" sz="1200">
              <a:ea typeface="ＭＳ Ｐゴシック" pitchFamily="34" charset="-128"/>
              <a:cs typeface="+mn-cs"/>
            </a:endParaRPr>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BEA2FA19-2F47-4867-8896-A5D0B8C626F1}" type="slidenum">
              <a:rPr lang="en-US" sz="1200">
                <a:ea typeface="ＭＳ Ｐゴシック" pitchFamily="34" charset="-128"/>
                <a:cs typeface="+mn-cs"/>
              </a:rPr>
              <a:pPr algn="r" eaLnBrk="0" hangingPunct="0">
                <a:defRPr/>
              </a:pPr>
              <a:t>46</a:t>
            </a:fld>
            <a:endParaRPr lang="en-US" sz="1200">
              <a:ea typeface="ＭＳ Ｐゴシック" pitchFamily="34" charset="-128"/>
              <a:cs typeface="+mn-cs"/>
            </a:endParaRPr>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CF02B62A-41DD-41E4-B590-258F4F9C71F2}" type="slidenum">
              <a:rPr lang="en-US" sz="1200">
                <a:ea typeface="ＭＳ Ｐゴシック" pitchFamily="34" charset="-128"/>
                <a:cs typeface="+mn-cs"/>
              </a:rPr>
              <a:pPr algn="r" eaLnBrk="0" hangingPunct="0">
                <a:defRPr/>
              </a:pPr>
              <a:t>8</a:t>
            </a:fld>
            <a:endParaRPr lang="en-US" sz="1200">
              <a:ea typeface="ＭＳ Ｐゴシック" pitchFamily="34" charset="-128"/>
              <a:cs typeface="+mn-cs"/>
            </a:endParaRPr>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eaLnBrk="1" hangingPunct="1"/>
            <a:r>
              <a:rPr lang="en-US" smtClean="0">
                <a:ea typeface="ＭＳ Ｐゴシック"/>
              </a:rPr>
              <a:t>Need to get code from the publishing module to start. </a:t>
            </a:r>
          </a:p>
          <a:p>
            <a:pPr eaLnBrk="1" hangingPunct="1"/>
            <a:r>
              <a:rPr lang="en-US" smtClean="0">
                <a:ea typeface="ＭＳ Ｐゴシック"/>
              </a:rPr>
              <a:t>You’ll be writing lots of code that deals with the different events. </a:t>
            </a:r>
          </a:p>
          <a:p>
            <a:pPr eaLnBrk="1" hangingPunct="1"/>
            <a:r>
              <a:rPr lang="en-US" smtClean="0">
                <a:ea typeface="ＭＳ Ｐゴシック"/>
              </a:rPr>
              <a:t>If you need features we don’t provide, </a:t>
            </a:r>
          </a:p>
          <a:p>
            <a:pPr eaLnBrk="1" hangingPunct="1"/>
            <a:endParaRPr lang="en-US" smtClean="0">
              <a:ea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ln/>
        </p:spPr>
      </p:sp>
      <p:sp>
        <p:nvSpPr>
          <p:cNvPr id="78850" name="Rectangle 3"/>
          <p:cNvSpPr>
            <a:spLocks noGrp="1" noChangeArrowheads="1"/>
          </p:cNvSpPr>
          <p:nvPr>
            <p:ph type="body" idx="1"/>
          </p:nvPr>
        </p:nvSpPr>
        <p:spPr>
          <a:noFill/>
          <a:ln/>
        </p:spPr>
        <p:txBody>
          <a:bodyPr/>
          <a:lstStyle/>
          <a:p>
            <a:endParaRPr lang="en-US" smtClean="0">
              <a:ea typeface="ＭＳ Ｐ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2E8C67A9-32BA-4AD7-B534-1828318F047A}" type="slidenum">
              <a:rPr lang="en-US" sz="1200">
                <a:ea typeface="ＭＳ Ｐゴシック" pitchFamily="34" charset="-128"/>
                <a:cs typeface="+mn-cs"/>
              </a:rPr>
              <a:pPr algn="r" eaLnBrk="0" hangingPunct="0">
                <a:defRPr/>
              </a:pPr>
              <a:t>10</a:t>
            </a:fld>
            <a:endParaRPr lang="en-US" sz="1200">
              <a:ea typeface="ＭＳ Ｐゴシック" pitchFamily="34" charset="-128"/>
              <a:cs typeface="+mn-cs"/>
            </a:endParaRPr>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07833EC8-48A1-43E6-927C-1465A4D35F1A}" type="slidenum">
              <a:rPr lang="en-US" sz="1200">
                <a:ea typeface="ＭＳ Ｐゴシック" pitchFamily="34" charset="-128"/>
                <a:cs typeface="+mn-cs"/>
              </a:rPr>
              <a:pPr algn="r" eaLnBrk="0" hangingPunct="0">
                <a:defRPr/>
              </a:pPr>
              <a:t>12</a:t>
            </a:fld>
            <a:endParaRPr lang="en-US" sz="1200">
              <a:ea typeface="ＭＳ Ｐゴシック" pitchFamily="34" charset="-128"/>
              <a:cs typeface="+mn-cs"/>
            </a:endParaRP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xfrm>
            <a:off x="685800" y="4344025"/>
            <a:ext cx="5486400" cy="4114488"/>
          </a:xfrm>
          <a:noFill/>
          <a:ln/>
        </p:spPr>
        <p:txBody>
          <a:bodyPr/>
          <a:lstStyle/>
          <a:p>
            <a:pPr eaLnBrk="1" hangingPunct="1"/>
            <a:endParaRPr lang="en-US" smtClean="0">
              <a:ea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7"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3BB1C87A-A18E-4030-AB96-872BC2F786DF}" type="slidenum">
              <a:rPr lang="en-US" sz="1200">
                <a:ea typeface="ＭＳ Ｐゴシック" pitchFamily="34" charset="-128"/>
                <a:cs typeface="+mn-cs"/>
              </a:rPr>
              <a:pPr algn="r" eaLnBrk="0" hangingPunct="0">
                <a:defRPr/>
              </a:pPr>
              <a:t>13</a:t>
            </a:fld>
            <a:endParaRPr lang="en-US" sz="1200">
              <a:ea typeface="ＭＳ Ｐゴシック" pitchFamily="34" charset="-128"/>
              <a:cs typeface="+mn-cs"/>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E16B789E-2350-40AB-8E7B-6C276619E878}" type="slidenum">
              <a:rPr lang="en-US" sz="1200">
                <a:ea typeface="ＭＳ Ｐゴシック" pitchFamily="34" charset="-128"/>
                <a:cs typeface="+mn-cs"/>
              </a:rPr>
              <a:pPr algn="r" eaLnBrk="0" hangingPunct="0">
                <a:defRPr/>
              </a:pPr>
              <a:t>14</a:t>
            </a:fld>
            <a:endParaRPr lang="en-US" sz="1200">
              <a:ea typeface="ＭＳ Ｐゴシック" pitchFamily="34" charset="-128"/>
              <a:cs typeface="+mn-cs"/>
            </a:endParaRPr>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89" name="Rectangle 7"/>
          <p:cNvSpPr txBox="1">
            <a:spLocks noGrp="1" noChangeArrowheads="1"/>
          </p:cNvSpPr>
          <p:nvPr/>
        </p:nvSpPr>
        <p:spPr bwMode="auto">
          <a:xfrm>
            <a:off x="3886200" y="8686489"/>
            <a:ext cx="2971800" cy="457512"/>
          </a:xfrm>
          <a:prstGeom prst="rect">
            <a:avLst/>
          </a:prstGeom>
          <a:noFill/>
          <a:ln>
            <a:miter lim="800000"/>
            <a:headEnd/>
            <a:tailEnd/>
          </a:ln>
        </p:spPr>
        <p:txBody>
          <a:bodyPr anchor="b"/>
          <a:lstStyle/>
          <a:p>
            <a:pPr algn="r" eaLnBrk="0" hangingPunct="0">
              <a:defRPr/>
            </a:pPr>
            <a:fld id="{4EE2F668-5944-4112-AF4B-50C7ED0A36AC}" type="slidenum">
              <a:rPr lang="en-US" sz="1200">
                <a:ea typeface="ＭＳ Ｐゴシック" pitchFamily="34" charset="-128"/>
                <a:cs typeface="+mn-cs"/>
              </a:rPr>
              <a:pPr algn="r" eaLnBrk="0" hangingPunct="0">
                <a:defRPr/>
              </a:pPr>
              <a:t>15</a:t>
            </a:fld>
            <a:endParaRPr lang="en-US" sz="1200">
              <a:ea typeface="ＭＳ Ｐゴシック" pitchFamily="34" charset="-128"/>
              <a:cs typeface="+mn-cs"/>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pPr eaLnBrk="1" hangingPunct="1"/>
            <a:endParaRPr lang="en-US" smtClean="0">
              <a:ea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5" descr="green-arrow.png"/>
          <p:cNvPicPr>
            <a:picLocks noChangeAspect="1"/>
          </p:cNvPicPr>
          <p:nvPr/>
        </p:nvPicPr>
        <p:blipFill>
          <a:blip r:embed="rId3"/>
          <a:srcRect/>
          <a:stretch>
            <a:fillRect/>
          </a:stretch>
        </p:blipFill>
        <p:spPr bwMode="auto">
          <a:xfrm>
            <a:off x="1023938" y="4529138"/>
            <a:ext cx="469900" cy="533400"/>
          </a:xfrm>
          <a:prstGeom prst="rect">
            <a:avLst/>
          </a:prstGeom>
          <a:noFill/>
          <a:ln w="9525">
            <a:noFill/>
            <a:miter lim="800000"/>
            <a:headEnd/>
            <a:tailEnd/>
          </a:ln>
        </p:spPr>
      </p:pic>
      <p:sp>
        <p:nvSpPr>
          <p:cNvPr id="2" name="Title 1"/>
          <p:cNvSpPr>
            <a:spLocks noGrp="1"/>
          </p:cNvSpPr>
          <p:nvPr>
            <p:ph type="ctrTitle"/>
          </p:nvPr>
        </p:nvSpPr>
        <p:spPr>
          <a:xfrm>
            <a:off x="1560810" y="4194366"/>
            <a:ext cx="14728429" cy="1147646"/>
          </a:xfrm>
        </p:spPr>
        <p:txBody>
          <a:bodyPr>
            <a:normAutofit/>
          </a:bodyPr>
          <a:lstStyle>
            <a:lvl1pPr>
              <a:defRPr sz="6000" cap="none">
                <a:solidFill>
                  <a:srgbClr val="606163"/>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71708" y="5342012"/>
            <a:ext cx="14873039" cy="539935"/>
          </a:xfrm>
        </p:spPr>
        <p:txBody>
          <a:bodyPr>
            <a:normAutofit/>
          </a:bodyPr>
          <a:lstStyle>
            <a:lvl1pPr marL="0" indent="0" algn="l">
              <a:buNone/>
              <a:defRPr sz="2000" cap="all">
                <a:solidFill>
                  <a:srgbClr val="959594"/>
                </a:solidFill>
              </a:defRPr>
            </a:lvl1pPr>
            <a:lvl2pPr marL="773537" indent="0" algn="ctr">
              <a:buNone/>
              <a:defRPr>
                <a:solidFill>
                  <a:schemeClr val="tx1">
                    <a:tint val="75000"/>
                  </a:schemeClr>
                </a:solidFill>
              </a:defRPr>
            </a:lvl2pPr>
            <a:lvl3pPr marL="1547073" indent="0" algn="ctr">
              <a:buNone/>
              <a:defRPr>
                <a:solidFill>
                  <a:schemeClr val="tx1">
                    <a:tint val="75000"/>
                  </a:schemeClr>
                </a:solidFill>
              </a:defRPr>
            </a:lvl3pPr>
            <a:lvl4pPr marL="2320610" indent="0" algn="ctr">
              <a:buNone/>
              <a:defRPr>
                <a:solidFill>
                  <a:schemeClr val="tx1">
                    <a:tint val="75000"/>
                  </a:schemeClr>
                </a:solidFill>
              </a:defRPr>
            </a:lvl4pPr>
            <a:lvl5pPr marL="3094147" indent="0" algn="ctr">
              <a:buNone/>
              <a:defRPr>
                <a:solidFill>
                  <a:schemeClr val="tx1">
                    <a:tint val="75000"/>
                  </a:schemeClr>
                </a:solidFill>
              </a:defRPr>
            </a:lvl5pPr>
            <a:lvl6pPr marL="3867683" indent="0" algn="ctr">
              <a:buNone/>
              <a:defRPr>
                <a:solidFill>
                  <a:schemeClr val="tx1">
                    <a:tint val="75000"/>
                  </a:schemeClr>
                </a:solidFill>
              </a:defRPr>
            </a:lvl6pPr>
            <a:lvl7pPr marL="4641220" indent="0" algn="ctr">
              <a:buNone/>
              <a:defRPr>
                <a:solidFill>
                  <a:schemeClr val="tx1">
                    <a:tint val="75000"/>
                  </a:schemeClr>
                </a:solidFill>
              </a:defRPr>
            </a:lvl7pPr>
            <a:lvl8pPr marL="5414757" indent="0" algn="ctr">
              <a:buNone/>
              <a:defRPr>
                <a:solidFill>
                  <a:schemeClr val="tx1">
                    <a:tint val="75000"/>
                  </a:schemeClr>
                </a:solidFill>
              </a:defRPr>
            </a:lvl8pPr>
            <a:lvl9pPr marL="6188293"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act Slide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6509" y="4194366"/>
            <a:ext cx="14728429" cy="1147646"/>
          </a:xfrm>
        </p:spPr>
        <p:txBody>
          <a:bodyPr>
            <a:normAutofit/>
          </a:bodyPr>
          <a:lstStyle>
            <a:lvl1pPr>
              <a:defRPr sz="6000" b="0" cap="none">
                <a:solidFill>
                  <a:srgbClr val="FFFFFF"/>
                </a:solidFill>
              </a:defRPr>
            </a:lvl1pPr>
          </a:lstStyle>
          <a:p>
            <a:r>
              <a:rPr lang="en-US"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Slide - Neutr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1"/>
          </p:nvPr>
        </p:nvSpPr>
        <p:spPr>
          <a:xfrm>
            <a:off x="2889815" y="3694278"/>
            <a:ext cx="11649981" cy="2370821"/>
          </a:xfrm>
        </p:spPr>
        <p:txBody>
          <a:bodyPr>
            <a:noAutofit/>
          </a:bodyPr>
          <a:lstStyle>
            <a:lvl1pPr algn="l">
              <a:buFontTx/>
              <a:buNone/>
              <a:defRPr lang="en-US" sz="3600" b="0" kern="1200" dirty="0" smtClean="0">
                <a:solidFill>
                  <a:srgbClr val="606163"/>
                </a:solidFill>
                <a:latin typeface="Arial"/>
                <a:ea typeface="ＭＳ Ｐゴシック" charset="-128"/>
                <a:cs typeface="Aria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2"/>
          </p:nvPr>
        </p:nvSpPr>
        <p:spPr>
          <a:xfrm>
            <a:off x="11169943" y="6778365"/>
            <a:ext cx="3369853" cy="1087438"/>
          </a:xfrm>
        </p:spPr>
        <p:txBody>
          <a:bodyPr/>
          <a:lstStyle>
            <a:lvl1pPr>
              <a:buFontTx/>
              <a:buNone/>
              <a:defRPr lang="en-US" sz="2000" b="0" kern="1200" dirty="0" smtClean="0">
                <a:solidFill>
                  <a:srgbClr val="606163"/>
                </a:solidFill>
                <a:latin typeface="Arial"/>
                <a:ea typeface="ＭＳ Ｐゴシック" charset="-128"/>
                <a:cs typeface="Aria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Slide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889815" y="3694278"/>
            <a:ext cx="11649981" cy="2370821"/>
          </a:xfrm>
        </p:spPr>
        <p:txBody>
          <a:bodyPr>
            <a:noAutofit/>
          </a:bodyPr>
          <a:lstStyle>
            <a:lvl1pPr algn="l">
              <a:buFontTx/>
              <a:buNone/>
              <a:defRPr sz="36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6" name="Text Placeholder 5"/>
          <p:cNvSpPr>
            <a:spLocks noGrp="1"/>
          </p:cNvSpPr>
          <p:nvPr>
            <p:ph type="body" sz="quarter" idx="11"/>
          </p:nvPr>
        </p:nvSpPr>
        <p:spPr>
          <a:xfrm>
            <a:off x="11169943" y="6778365"/>
            <a:ext cx="3369853" cy="1087438"/>
          </a:xfrm>
        </p:spPr>
        <p:txBody>
          <a:bodyPr/>
          <a:lstStyle>
            <a:lvl1pPr>
              <a:buFontTx/>
              <a:buNone/>
              <a:defRPr sz="20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2889815" y="3694278"/>
            <a:ext cx="11649981" cy="2370821"/>
          </a:xfrm>
        </p:spPr>
        <p:txBody>
          <a:bodyPr>
            <a:noAutofit/>
          </a:bodyPr>
          <a:lstStyle>
            <a:lvl1pPr algn="l">
              <a:buFontTx/>
              <a:buNone/>
              <a:defRPr sz="36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1"/>
          </p:nvPr>
        </p:nvSpPr>
        <p:spPr>
          <a:xfrm>
            <a:off x="11169943" y="6778365"/>
            <a:ext cx="3369853" cy="1087438"/>
          </a:xfrm>
        </p:spPr>
        <p:txBody>
          <a:bodyPr/>
          <a:lstStyle>
            <a:lvl1pPr>
              <a:buFontTx/>
              <a:buNone/>
              <a:defRPr sz="20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range Quot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2889815" y="3694278"/>
            <a:ext cx="11649981" cy="2370821"/>
          </a:xfrm>
        </p:spPr>
        <p:txBody>
          <a:bodyPr>
            <a:noAutofit/>
          </a:bodyPr>
          <a:lstStyle>
            <a:lvl1pPr algn="l">
              <a:buFontTx/>
              <a:buNone/>
              <a:defRPr sz="36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4" name="Text Placeholder 5"/>
          <p:cNvSpPr>
            <a:spLocks noGrp="1"/>
          </p:cNvSpPr>
          <p:nvPr>
            <p:ph type="body" sz="quarter" idx="11"/>
          </p:nvPr>
        </p:nvSpPr>
        <p:spPr>
          <a:xfrm>
            <a:off x="11169943" y="6778365"/>
            <a:ext cx="3369853" cy="1087438"/>
          </a:xfrm>
        </p:spPr>
        <p:txBody>
          <a:bodyPr/>
          <a:lstStyle>
            <a:lvl1pPr>
              <a:buFontTx/>
              <a:buNone/>
              <a:defRPr sz="20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0"/>
          </p:nvPr>
        </p:nvSpPr>
        <p:spPr>
          <a:xfrm>
            <a:off x="2889815" y="3694278"/>
            <a:ext cx="11649981" cy="2370821"/>
          </a:xfrm>
        </p:spPr>
        <p:txBody>
          <a:bodyPr>
            <a:noAutofit/>
          </a:bodyPr>
          <a:lstStyle>
            <a:lvl1pPr algn="l">
              <a:buFontTx/>
              <a:buNone/>
              <a:defRPr sz="36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5" name="Text Placeholder 5"/>
          <p:cNvSpPr>
            <a:spLocks noGrp="1"/>
          </p:cNvSpPr>
          <p:nvPr>
            <p:ph type="body" sz="quarter" idx="11"/>
          </p:nvPr>
        </p:nvSpPr>
        <p:spPr>
          <a:xfrm>
            <a:off x="11169943" y="6778365"/>
            <a:ext cx="3369853" cy="1087438"/>
          </a:xfrm>
        </p:spPr>
        <p:txBody>
          <a:bodyPr/>
          <a:lstStyle>
            <a:lvl1pPr>
              <a:buFontTx/>
              <a:buNone/>
              <a:defRPr sz="200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846509" y="4194366"/>
            <a:ext cx="14728429" cy="1147646"/>
          </a:xfrm>
        </p:spPr>
        <p:txBody>
          <a:bodyPr>
            <a:normAutofit/>
          </a:bodyPr>
          <a:lstStyle>
            <a:lvl1pPr>
              <a:defRPr sz="6000" b="0" cap="none">
                <a:solidFill>
                  <a:srgbClr val="FFFFFF"/>
                </a:solidFill>
              </a:defRPr>
            </a:lvl1pPr>
          </a:lstStyle>
          <a:p>
            <a:r>
              <a:rPr lang="en-US" smtClean="0"/>
              <a:t>Click to edit Master title style</a:t>
            </a:r>
            <a:endParaRPr lang="en-US" dirty="0"/>
          </a:p>
        </p:txBody>
      </p:sp>
      <p:sp>
        <p:nvSpPr>
          <p:cNvPr id="7" name="Text Placeholder 5"/>
          <p:cNvSpPr>
            <a:spLocks noGrp="1"/>
          </p:cNvSpPr>
          <p:nvPr>
            <p:ph type="body" sz="quarter" idx="10"/>
          </p:nvPr>
        </p:nvSpPr>
        <p:spPr>
          <a:xfrm>
            <a:off x="846113" y="5251135"/>
            <a:ext cx="14728825" cy="593648"/>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846509" y="4194366"/>
            <a:ext cx="14728429" cy="1147646"/>
          </a:xfrm>
        </p:spPr>
        <p:txBody>
          <a:bodyPr>
            <a:normAutofit/>
          </a:bodyPr>
          <a:lstStyle>
            <a:lvl1pPr>
              <a:defRPr sz="6000" b="0" cap="none">
                <a:solidFill>
                  <a:srgbClr val="FFFFFF"/>
                </a:solidFill>
              </a:defRPr>
            </a:lvl1pPr>
          </a:lstStyle>
          <a:p>
            <a:r>
              <a:rPr lang="en-US" smtClean="0"/>
              <a:t>Click to edit Master title style</a:t>
            </a:r>
            <a:endParaRPr lang="en-US" dirty="0"/>
          </a:p>
        </p:txBody>
      </p:sp>
      <p:sp>
        <p:nvSpPr>
          <p:cNvPr id="4" name="Text Placeholder 5"/>
          <p:cNvSpPr>
            <a:spLocks noGrp="1"/>
          </p:cNvSpPr>
          <p:nvPr>
            <p:ph type="body" sz="quarter" idx="10"/>
          </p:nvPr>
        </p:nvSpPr>
        <p:spPr>
          <a:xfrm>
            <a:off x="846113" y="5251135"/>
            <a:ext cx="14728825" cy="593648"/>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hank You - Orang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846509" y="4194366"/>
            <a:ext cx="14728429" cy="1147646"/>
          </a:xfrm>
        </p:spPr>
        <p:txBody>
          <a:bodyPr>
            <a:normAutofit/>
          </a:bodyPr>
          <a:lstStyle>
            <a:lvl1pPr>
              <a:defRPr sz="6000" b="0" cap="none">
                <a:solidFill>
                  <a:srgbClr val="FFFFFF"/>
                </a:solidFill>
              </a:defRPr>
            </a:lvl1pPr>
          </a:lstStyle>
          <a:p>
            <a:r>
              <a:rPr lang="en-US" smtClean="0"/>
              <a:t>Click to edit Master title style</a:t>
            </a:r>
            <a:endParaRPr lang="en-US" dirty="0"/>
          </a:p>
        </p:txBody>
      </p:sp>
      <p:sp>
        <p:nvSpPr>
          <p:cNvPr id="4" name="Text Placeholder 5"/>
          <p:cNvSpPr>
            <a:spLocks noGrp="1"/>
          </p:cNvSpPr>
          <p:nvPr>
            <p:ph type="body" sz="quarter" idx="10"/>
          </p:nvPr>
        </p:nvSpPr>
        <p:spPr>
          <a:xfrm>
            <a:off x="846113" y="5251135"/>
            <a:ext cx="14728825" cy="593648"/>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hank You - Pink">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6509" y="4194366"/>
            <a:ext cx="14728429" cy="1147646"/>
          </a:xfrm>
        </p:spPr>
        <p:txBody>
          <a:bodyPr>
            <a:normAutofit/>
          </a:bodyPr>
          <a:lstStyle>
            <a:lvl1pPr>
              <a:defRPr sz="6000" b="0" cap="none">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846113" y="5251135"/>
            <a:ext cx="14728825" cy="593648"/>
          </a:xfrm>
        </p:spPr>
        <p:txBody>
          <a:bodyPr/>
          <a:lstStyle>
            <a:lvl1pPr>
              <a:buFontTx/>
              <a:buNone/>
              <a:defRPr>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Single Elem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4422438" y="9344025"/>
            <a:ext cx="1997075" cy="307975"/>
          </a:xfrm>
          <a:prstGeom prst="rect">
            <a:avLst/>
          </a:prstGeom>
          <a:noFill/>
          <a:ln>
            <a:noFill/>
          </a:ln>
          <a:extLst/>
        </p:spPr>
        <p:txBody>
          <a:bodyPr>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14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41346" y="1911090"/>
            <a:ext cx="15877477" cy="6202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a:spLocks noGrp="1"/>
          </p:cNvSpPr>
          <p:nvPr>
            <p:ph type="sldNum" sz="quarter" idx="10"/>
          </p:nvPr>
        </p:nvSpPr>
        <p:spPr/>
        <p:txBody>
          <a:bodyPr/>
          <a:lstStyle>
            <a:lvl1pPr>
              <a:defRPr/>
            </a:lvl1pPr>
          </a:lstStyle>
          <a:p>
            <a:pPr>
              <a:defRPr/>
            </a:pPr>
            <a:fld id="{3BEB2E47-3EB2-7B4C-8CBB-96C276A0FE3D}" type="slidenum">
              <a:rPr lang="en-US"/>
              <a:pPr>
                <a:defRPr/>
              </a:pPr>
              <a:t>‹#›</a:t>
            </a:fld>
            <a:r>
              <a:rPr lang="en-US"/>
              <a:t> |</a:t>
            </a:r>
          </a:p>
        </p:txBody>
      </p:sp>
      <p:sp>
        <p:nvSpPr>
          <p:cNvPr id="6" name="Footer Placeholder 6"/>
          <p:cNvSpPr>
            <a:spLocks noGrp="1"/>
          </p:cNvSpPr>
          <p:nvPr>
            <p:ph type="ftr" sz="quarter" idx="11"/>
          </p:nvPr>
        </p:nvSpPr>
        <p:spPr>
          <a:xfrm>
            <a:off x="1152525" y="9242425"/>
            <a:ext cx="5487988" cy="519113"/>
          </a:xfrm>
          <a:prstGeom prst="rect">
            <a:avLst/>
          </a:prstGeom>
        </p:spPr>
        <p:txBody>
          <a:bodyPr/>
          <a:lstStyle>
            <a:lvl1pPr algn="l">
              <a:defRPr sz="1400">
                <a:solidFill>
                  <a:srgbClr val="FBFCFF"/>
                </a:solidFill>
              </a:defRPr>
            </a:lvl1pPr>
          </a:lstStyle>
          <a:p>
            <a:pPr>
              <a:defRPr/>
            </a:pPr>
            <a:r>
              <a:rPr lang="en-US"/>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Element">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4422438" y="9344025"/>
            <a:ext cx="1997075" cy="307975"/>
          </a:xfrm>
          <a:prstGeom prst="rect">
            <a:avLst/>
          </a:prstGeom>
          <a:noFill/>
          <a:ln>
            <a:noFill/>
          </a:ln>
          <a:extLst/>
        </p:spPr>
        <p:txBody>
          <a:bodyPr>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14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41346" y="1911090"/>
            <a:ext cx="7837679" cy="6202363"/>
          </a:xfrm>
        </p:spPr>
        <p:txBody>
          <a:bodyPr/>
          <a:lstStyle>
            <a:lvl1pPr>
              <a:defRPr baseline="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2"/>
          </p:nvPr>
        </p:nvSpPr>
        <p:spPr>
          <a:xfrm>
            <a:off x="8581834" y="1911090"/>
            <a:ext cx="7837679" cy="6202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4"/>
          <p:cNvSpPr>
            <a:spLocks noGrp="1"/>
          </p:cNvSpPr>
          <p:nvPr>
            <p:ph type="sldNum" sz="quarter" idx="13"/>
          </p:nvPr>
        </p:nvSpPr>
        <p:spPr/>
        <p:txBody>
          <a:bodyPr/>
          <a:lstStyle>
            <a:lvl1pPr>
              <a:defRPr/>
            </a:lvl1pPr>
          </a:lstStyle>
          <a:p>
            <a:pPr>
              <a:defRPr/>
            </a:pPr>
            <a:fld id="{9F5EE07B-F34A-FA4F-B1CE-CFC0CBB33D03}" type="slidenum">
              <a:rPr lang="en-US"/>
              <a:pPr>
                <a:defRPr/>
              </a:pPr>
              <a:t>‹#›</a:t>
            </a:fld>
            <a:r>
              <a:rPr lang="en-US"/>
              <a:t> |</a:t>
            </a:r>
          </a:p>
        </p:txBody>
      </p:sp>
      <p:sp>
        <p:nvSpPr>
          <p:cNvPr id="8" name="Footer Placeholder 6"/>
          <p:cNvSpPr>
            <a:spLocks noGrp="1"/>
          </p:cNvSpPr>
          <p:nvPr>
            <p:ph type="ftr" sz="quarter" idx="14"/>
          </p:nvPr>
        </p:nvSpPr>
        <p:spPr>
          <a:xfrm>
            <a:off x="1152525" y="9242425"/>
            <a:ext cx="5487988" cy="519113"/>
          </a:xfrm>
          <a:prstGeom prst="rect">
            <a:avLst/>
          </a:prstGeom>
        </p:spPr>
        <p:txBody>
          <a:bodyPr/>
          <a:lstStyle>
            <a:lvl1pPr algn="l">
              <a:defRPr sz="1400">
                <a:solidFill>
                  <a:srgbClr val="FBFCFF"/>
                </a:solidFill>
              </a:defRPr>
            </a:lvl1pPr>
          </a:lstStyle>
          <a:p>
            <a:pPr>
              <a:defRPr/>
            </a:pPr>
            <a:r>
              <a:rPr lang="en-US"/>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and Blank">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14422438" y="9344025"/>
            <a:ext cx="1997075" cy="307975"/>
          </a:xfrm>
          <a:prstGeom prst="rect">
            <a:avLst/>
          </a:prstGeom>
          <a:noFill/>
          <a:ln>
            <a:noFill/>
          </a:ln>
          <a:extLst/>
        </p:spPr>
        <p:txBody>
          <a:bodyPr>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14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67E65049-4C82-E04B-9F6B-F7891345E80F}" type="slidenum">
              <a:rPr lang="en-US"/>
              <a:pPr>
                <a:defRPr/>
              </a:pPr>
              <a:t>‹#›</a:t>
            </a:fld>
            <a:r>
              <a:rPr lang="en-US"/>
              <a:t> |</a:t>
            </a:r>
          </a:p>
        </p:txBody>
      </p:sp>
      <p:sp>
        <p:nvSpPr>
          <p:cNvPr id="5" name="Footer Placeholder 6"/>
          <p:cNvSpPr>
            <a:spLocks noGrp="1"/>
          </p:cNvSpPr>
          <p:nvPr>
            <p:ph type="ftr" sz="quarter" idx="11"/>
          </p:nvPr>
        </p:nvSpPr>
        <p:spPr>
          <a:xfrm>
            <a:off x="1152525" y="9242425"/>
            <a:ext cx="5487988" cy="519113"/>
          </a:xfrm>
          <a:prstGeom prst="rect">
            <a:avLst/>
          </a:prstGeom>
        </p:spPr>
        <p:txBody>
          <a:bodyPr/>
          <a:lstStyle>
            <a:lvl1pPr algn="l">
              <a:defRPr sz="1400">
                <a:solidFill>
                  <a:srgbClr val="FBFCFF"/>
                </a:solidFill>
              </a:defRPr>
            </a:lvl1pPr>
          </a:lstStyle>
          <a:p>
            <a:pPr>
              <a:defRPr/>
            </a:pPr>
            <a:r>
              <a:rPr lang="en-US"/>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Left Text and Right Image">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4422438" y="9344025"/>
            <a:ext cx="1997075" cy="307975"/>
          </a:xfrm>
          <a:prstGeom prst="rect">
            <a:avLst/>
          </a:prstGeom>
          <a:noFill/>
          <a:ln>
            <a:noFill/>
          </a:ln>
          <a:extLst/>
        </p:spPr>
        <p:txBody>
          <a:bodyPr>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14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42406" y="1911480"/>
            <a:ext cx="8451015" cy="62012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0"/>
          </p:nvPr>
        </p:nvSpPr>
        <p:spPr>
          <a:xfrm>
            <a:off x="9187803" y="1924050"/>
            <a:ext cx="7231021" cy="6202363"/>
          </a:xfrm>
        </p:spPr>
        <p:txBody>
          <a:bodyPr rtlCol="0">
            <a:normAutofit/>
          </a:bodyPr>
          <a:lstStyle/>
          <a:p>
            <a:pPr lvl="0"/>
            <a:r>
              <a:rPr lang="en-US" noProof="0" smtClean="0"/>
              <a:t>Drag picture to placeholder or click icon to add</a:t>
            </a:r>
          </a:p>
        </p:txBody>
      </p:sp>
      <p:sp>
        <p:nvSpPr>
          <p:cNvPr id="7" name="Slide Number Placeholder 4"/>
          <p:cNvSpPr>
            <a:spLocks noGrp="1"/>
          </p:cNvSpPr>
          <p:nvPr>
            <p:ph type="sldNum" sz="quarter" idx="11"/>
          </p:nvPr>
        </p:nvSpPr>
        <p:spPr/>
        <p:txBody>
          <a:bodyPr/>
          <a:lstStyle>
            <a:lvl1pPr>
              <a:defRPr/>
            </a:lvl1pPr>
          </a:lstStyle>
          <a:p>
            <a:pPr>
              <a:defRPr/>
            </a:pPr>
            <a:fld id="{5FBAC513-4D0E-C74B-A7A1-892545C7785F}" type="slidenum">
              <a:rPr lang="en-US"/>
              <a:pPr>
                <a:defRPr/>
              </a:pPr>
              <a:t>‹#›</a:t>
            </a:fld>
            <a:r>
              <a:rPr lang="en-US"/>
              <a:t> |</a:t>
            </a:r>
          </a:p>
        </p:txBody>
      </p:sp>
      <p:sp>
        <p:nvSpPr>
          <p:cNvPr id="8" name="Footer Placeholder 6"/>
          <p:cNvSpPr>
            <a:spLocks noGrp="1"/>
          </p:cNvSpPr>
          <p:nvPr>
            <p:ph type="ftr" sz="quarter" idx="12"/>
          </p:nvPr>
        </p:nvSpPr>
        <p:spPr>
          <a:xfrm>
            <a:off x="1152525" y="9242425"/>
            <a:ext cx="5487988" cy="519113"/>
          </a:xfrm>
          <a:prstGeom prst="rect">
            <a:avLst/>
          </a:prstGeom>
        </p:spPr>
        <p:txBody>
          <a:bodyPr/>
          <a:lstStyle>
            <a:lvl1pPr algn="l">
              <a:defRPr sz="1400">
                <a:solidFill>
                  <a:srgbClr val="FBFCFF"/>
                </a:solidFill>
              </a:defRPr>
            </a:lvl1pPr>
          </a:lstStyle>
          <a:p>
            <a:pPr>
              <a:defRPr/>
            </a:pPr>
            <a:r>
              <a:rPr lang="en-US"/>
              <a:t>Confidential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Image and Right Text">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4422438" y="9344025"/>
            <a:ext cx="1997075" cy="307975"/>
          </a:xfrm>
          <a:prstGeom prst="rect">
            <a:avLst/>
          </a:prstGeom>
          <a:noFill/>
          <a:ln>
            <a:noFill/>
          </a:ln>
          <a:extLst/>
        </p:spPr>
        <p:txBody>
          <a:bodyPr>
            <a:spAutoFit/>
          </a:bodyPr>
          <a:lstStyle>
            <a:lvl1pPr eaLnBrk="0" hangingPunct="0">
              <a:defRPr sz="3000">
                <a:solidFill>
                  <a:schemeClr val="tx1"/>
                </a:solidFill>
                <a:latin typeface="Arial" charset="0"/>
                <a:ea typeface="ＭＳ Ｐゴシック" charset="0"/>
                <a:cs typeface="ＭＳ Ｐゴシック" charset="0"/>
              </a:defRPr>
            </a:lvl1pPr>
            <a:lvl2pPr marL="742950" indent="-285750" eaLnBrk="0" hangingPunct="0">
              <a:defRPr sz="3000">
                <a:solidFill>
                  <a:schemeClr val="tx1"/>
                </a:solidFill>
                <a:latin typeface="Arial" charset="0"/>
                <a:ea typeface="ＭＳ Ｐゴシック" charset="0"/>
              </a:defRPr>
            </a:lvl2pPr>
            <a:lvl3pPr marL="1143000" indent="-228600" eaLnBrk="0" hangingPunct="0">
              <a:defRPr sz="3000">
                <a:solidFill>
                  <a:schemeClr val="tx1"/>
                </a:solidFill>
                <a:latin typeface="Arial" charset="0"/>
                <a:ea typeface="ＭＳ Ｐゴシック" charset="0"/>
              </a:defRPr>
            </a:lvl3pPr>
            <a:lvl4pPr marL="1600200" indent="-228600" eaLnBrk="0" hangingPunct="0">
              <a:defRPr sz="3000">
                <a:solidFill>
                  <a:schemeClr val="tx1"/>
                </a:solidFill>
                <a:latin typeface="Arial" charset="0"/>
                <a:ea typeface="ＭＳ Ｐゴシック" charset="0"/>
              </a:defRPr>
            </a:lvl4pPr>
            <a:lvl5pPr marL="2057400" indent="-228600" eaLnBrk="0" hangingPunct="0">
              <a:defRPr sz="3000">
                <a:solidFill>
                  <a:schemeClr val="tx1"/>
                </a:solidFill>
                <a:latin typeface="Arial" charset="0"/>
                <a:ea typeface="ＭＳ Ｐゴシック" charset="0"/>
              </a:defRPr>
            </a:lvl5pPr>
            <a:lvl6pPr marL="2514600" indent="-228600" defTabSz="773113" eaLnBrk="0" fontAlgn="base" hangingPunct="0">
              <a:spcBef>
                <a:spcPct val="0"/>
              </a:spcBef>
              <a:spcAft>
                <a:spcPct val="0"/>
              </a:spcAft>
              <a:defRPr sz="3000">
                <a:solidFill>
                  <a:schemeClr val="tx1"/>
                </a:solidFill>
                <a:latin typeface="Arial" charset="0"/>
                <a:ea typeface="ＭＳ Ｐゴシック" charset="0"/>
              </a:defRPr>
            </a:lvl6pPr>
            <a:lvl7pPr marL="2971800" indent="-228600" defTabSz="773113" eaLnBrk="0" fontAlgn="base" hangingPunct="0">
              <a:spcBef>
                <a:spcPct val="0"/>
              </a:spcBef>
              <a:spcAft>
                <a:spcPct val="0"/>
              </a:spcAft>
              <a:defRPr sz="3000">
                <a:solidFill>
                  <a:schemeClr val="tx1"/>
                </a:solidFill>
                <a:latin typeface="Arial" charset="0"/>
                <a:ea typeface="ＭＳ Ｐゴシック" charset="0"/>
              </a:defRPr>
            </a:lvl7pPr>
            <a:lvl8pPr marL="3429000" indent="-228600" defTabSz="773113" eaLnBrk="0" fontAlgn="base" hangingPunct="0">
              <a:spcBef>
                <a:spcPct val="0"/>
              </a:spcBef>
              <a:spcAft>
                <a:spcPct val="0"/>
              </a:spcAft>
              <a:defRPr sz="3000">
                <a:solidFill>
                  <a:schemeClr val="tx1"/>
                </a:solidFill>
                <a:latin typeface="Arial" charset="0"/>
                <a:ea typeface="ＭＳ Ｐゴシック" charset="0"/>
              </a:defRPr>
            </a:lvl8pPr>
            <a:lvl9pPr marL="3886200" indent="-228600" defTabSz="773113" eaLnBrk="0" fontAlgn="base" hangingPunct="0">
              <a:spcBef>
                <a:spcPct val="0"/>
              </a:spcBef>
              <a:spcAft>
                <a:spcPct val="0"/>
              </a:spcAft>
              <a:defRPr sz="3000">
                <a:solidFill>
                  <a:schemeClr val="tx1"/>
                </a:solidFill>
                <a:latin typeface="Arial" charset="0"/>
                <a:ea typeface="ＭＳ Ｐゴシック" charset="0"/>
              </a:defRPr>
            </a:lvl9pPr>
          </a:lstStyle>
          <a:p>
            <a:pPr eaLnBrk="1" hangingPunct="1">
              <a:defRPr/>
            </a:pPr>
            <a:r>
              <a:rPr lang="en-US" sz="1400" smtClean="0">
                <a:solidFill>
                  <a:srgbClr val="FBFCFF"/>
                </a:solidFill>
              </a:rPr>
              <a:t>© 2011 Brightcove Inc.</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244084" y="1911480"/>
            <a:ext cx="8451015" cy="62012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0"/>
          </p:nvPr>
        </p:nvSpPr>
        <p:spPr>
          <a:xfrm>
            <a:off x="776288" y="1924050"/>
            <a:ext cx="7231021" cy="6202363"/>
          </a:xfrm>
        </p:spPr>
        <p:txBody>
          <a:bodyPr rtlCol="0">
            <a:normAutofit/>
          </a:bodyPr>
          <a:lstStyle/>
          <a:p>
            <a:pPr lvl="0"/>
            <a:r>
              <a:rPr lang="en-US" noProof="0" smtClean="0"/>
              <a:t>Drag picture to placeholder or click icon to add</a:t>
            </a:r>
          </a:p>
        </p:txBody>
      </p:sp>
      <p:sp>
        <p:nvSpPr>
          <p:cNvPr id="7" name="Slide Number Placeholder 4"/>
          <p:cNvSpPr>
            <a:spLocks noGrp="1"/>
          </p:cNvSpPr>
          <p:nvPr>
            <p:ph type="sldNum" sz="quarter" idx="11"/>
          </p:nvPr>
        </p:nvSpPr>
        <p:spPr/>
        <p:txBody>
          <a:bodyPr/>
          <a:lstStyle>
            <a:lvl1pPr>
              <a:defRPr/>
            </a:lvl1pPr>
          </a:lstStyle>
          <a:p>
            <a:pPr>
              <a:defRPr/>
            </a:pPr>
            <a:fld id="{B8A89BF3-E600-C144-A21B-6A3E008C3C47}" type="slidenum">
              <a:rPr lang="en-US"/>
              <a:pPr>
                <a:defRPr/>
              </a:pPr>
              <a:t>‹#›</a:t>
            </a:fld>
            <a:r>
              <a:rPr lang="en-US"/>
              <a:t> |</a:t>
            </a:r>
          </a:p>
        </p:txBody>
      </p:sp>
      <p:sp>
        <p:nvSpPr>
          <p:cNvPr id="8" name="Footer Placeholder 6"/>
          <p:cNvSpPr>
            <a:spLocks noGrp="1"/>
          </p:cNvSpPr>
          <p:nvPr>
            <p:ph type="ftr" sz="quarter" idx="12"/>
          </p:nvPr>
        </p:nvSpPr>
        <p:spPr>
          <a:xfrm>
            <a:off x="1152525" y="9242425"/>
            <a:ext cx="5487988" cy="519113"/>
          </a:xfrm>
          <a:prstGeom prst="rect">
            <a:avLst/>
          </a:prstGeom>
        </p:spPr>
        <p:txBody>
          <a:bodyPr/>
          <a:lstStyle>
            <a:lvl1pPr algn="l">
              <a:defRPr sz="1400">
                <a:solidFill>
                  <a:srgbClr val="FBFCFF"/>
                </a:solidFill>
              </a:defRPr>
            </a:lvl1pPr>
          </a:lstStyle>
          <a:p>
            <a:pPr>
              <a:defRPr/>
            </a:pPr>
            <a:r>
              <a:rPr lang="en-US"/>
              <a:t>Confidential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pact Slide - Teal">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0"/>
          </p:nvPr>
        </p:nvSpPr>
        <p:spPr>
          <a:xfrm>
            <a:off x="842320" y="4224829"/>
            <a:ext cx="11649981" cy="1231163"/>
          </a:xfrm>
        </p:spPr>
        <p:txBody>
          <a:bodyPr>
            <a:noAutofit/>
          </a:bodyPr>
          <a:lstStyle>
            <a:lvl1pPr algn="l">
              <a:buFontTx/>
              <a:buNone/>
              <a:defRPr sz="60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pact Slide - Green">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42320" y="4224829"/>
            <a:ext cx="11649981" cy="1231163"/>
          </a:xfrm>
        </p:spPr>
        <p:txBody>
          <a:bodyPr>
            <a:noAutofit/>
          </a:bodyPr>
          <a:lstStyle>
            <a:lvl1pPr algn="l">
              <a:buFontTx/>
              <a:buNone/>
              <a:defRPr sz="60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pact Slide - Orang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42320" y="4224829"/>
            <a:ext cx="11649981" cy="1231163"/>
          </a:xfrm>
        </p:spPr>
        <p:txBody>
          <a:bodyPr>
            <a:noAutofit/>
          </a:bodyPr>
          <a:lstStyle>
            <a:lvl1pPr algn="l">
              <a:buFontTx/>
              <a:buNone/>
              <a:defRPr sz="6000" b="0">
                <a:solidFill>
                  <a:srgbClr val="FFFFFF"/>
                </a:solidFill>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22" Type="http://schemas.openxmlformats.org/officeDocument/2006/relationships/image" Target="../media/image2.png"/><Relationship Id="rId23" Type="http://schemas.openxmlformats.org/officeDocument/2006/relationships/image" Target="../media/image3.png"/><Relationship Id="rId24"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1"/>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76288" y="300038"/>
            <a:ext cx="14489112" cy="1449387"/>
          </a:xfrm>
          <a:prstGeom prst="rect">
            <a:avLst/>
          </a:prstGeom>
          <a:noFill/>
          <a:ln w="9525">
            <a:noFill/>
            <a:miter lim="800000"/>
            <a:headEnd/>
            <a:tailEnd/>
          </a:ln>
        </p:spPr>
        <p:txBody>
          <a:bodyPr vert="horz" wrap="square" lIns="154707" tIns="77354" rIns="154707" bIns="77354"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541338" y="1911350"/>
            <a:ext cx="14762162" cy="6202363"/>
          </a:xfrm>
          <a:prstGeom prst="rect">
            <a:avLst/>
          </a:prstGeom>
          <a:noFill/>
          <a:ln w="9525">
            <a:noFill/>
            <a:miter lim="800000"/>
            <a:headEnd/>
            <a:tailEnd/>
          </a:ln>
        </p:spPr>
        <p:txBody>
          <a:bodyPr vert="horz" wrap="square" lIns="154707" tIns="77354" rIns="154707" bIns="7735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4"/>
          </p:nvPr>
        </p:nvSpPr>
        <p:spPr>
          <a:xfrm>
            <a:off x="593725" y="9242425"/>
            <a:ext cx="676275" cy="519113"/>
          </a:xfrm>
          <a:prstGeom prst="rect">
            <a:avLst/>
          </a:prstGeom>
        </p:spPr>
        <p:txBody>
          <a:bodyPr vert="horz" wrap="square" lIns="91440" tIns="45720" rIns="91440" bIns="45720" numCol="1" anchor="ctr" anchorCtr="0" compatLnSpc="1">
            <a:prstTxWarp prst="textNoShape">
              <a:avLst/>
            </a:prstTxWarp>
          </a:bodyPr>
          <a:lstStyle>
            <a:lvl1pPr algn="r">
              <a:defRPr sz="1400">
                <a:solidFill>
                  <a:srgbClr val="FBFCFF"/>
                </a:solidFill>
                <a:ea typeface="ＭＳ Ｐゴシック" charset="0"/>
                <a:cs typeface="ＭＳ Ｐゴシック" charset="0"/>
              </a:defRPr>
            </a:lvl1pPr>
          </a:lstStyle>
          <a:p>
            <a:pPr>
              <a:defRPr/>
            </a:pPr>
            <a:fld id="{5BC9A301-5145-9949-A6FA-C172551C9455}" type="slidenum">
              <a:rPr lang="en-US"/>
              <a:pPr>
                <a:defRPr/>
              </a:pPr>
              <a:t>‹#›</a:t>
            </a:fld>
            <a:r>
              <a:rPr lang="en-US"/>
              <a:t> |</a:t>
            </a:r>
          </a:p>
        </p:txBody>
      </p:sp>
    </p:spTree>
  </p:cSld>
  <p:clrMap bg1="lt1" tx1="dk1" bg2="lt2" tx2="dk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Lst>
  <p:hf hdr="0" dt="0"/>
  <p:txStyles>
    <p:titleStyle>
      <a:lvl1pPr algn="l" defTabSz="773113" rtl="0" eaLnBrk="1" fontAlgn="base" hangingPunct="1">
        <a:spcBef>
          <a:spcPct val="0"/>
        </a:spcBef>
        <a:spcAft>
          <a:spcPct val="0"/>
        </a:spcAft>
        <a:defRPr sz="3600" b="1" kern="1200" cap="all">
          <a:solidFill>
            <a:srgbClr val="606163"/>
          </a:solidFill>
          <a:latin typeface="Arial"/>
          <a:ea typeface="ＭＳ Ｐゴシック" charset="-128"/>
          <a:cs typeface="Arial"/>
        </a:defRPr>
      </a:lvl1pPr>
      <a:lvl2pPr algn="l" defTabSz="773113" rtl="0" eaLnBrk="1" fontAlgn="base" hangingPunct="1">
        <a:spcBef>
          <a:spcPct val="0"/>
        </a:spcBef>
        <a:spcAft>
          <a:spcPct val="0"/>
        </a:spcAft>
        <a:defRPr sz="3600" b="1">
          <a:solidFill>
            <a:srgbClr val="606163"/>
          </a:solidFill>
          <a:latin typeface="Arial" charset="0"/>
          <a:ea typeface="ＭＳ Ｐゴシック" charset="-128"/>
        </a:defRPr>
      </a:lvl2pPr>
      <a:lvl3pPr algn="l" defTabSz="773113" rtl="0" eaLnBrk="1" fontAlgn="base" hangingPunct="1">
        <a:spcBef>
          <a:spcPct val="0"/>
        </a:spcBef>
        <a:spcAft>
          <a:spcPct val="0"/>
        </a:spcAft>
        <a:defRPr sz="3600" b="1">
          <a:solidFill>
            <a:srgbClr val="606163"/>
          </a:solidFill>
          <a:latin typeface="Arial" charset="0"/>
          <a:ea typeface="ＭＳ Ｐゴシック" charset="-128"/>
        </a:defRPr>
      </a:lvl3pPr>
      <a:lvl4pPr algn="l" defTabSz="773113" rtl="0" eaLnBrk="1" fontAlgn="base" hangingPunct="1">
        <a:spcBef>
          <a:spcPct val="0"/>
        </a:spcBef>
        <a:spcAft>
          <a:spcPct val="0"/>
        </a:spcAft>
        <a:defRPr sz="3600" b="1">
          <a:solidFill>
            <a:srgbClr val="606163"/>
          </a:solidFill>
          <a:latin typeface="Arial" charset="0"/>
          <a:ea typeface="ＭＳ Ｐゴシック" charset="-128"/>
        </a:defRPr>
      </a:lvl4pPr>
      <a:lvl5pPr algn="l" defTabSz="773113" rtl="0" eaLnBrk="1" fontAlgn="base" hangingPunct="1">
        <a:spcBef>
          <a:spcPct val="0"/>
        </a:spcBef>
        <a:spcAft>
          <a:spcPct val="0"/>
        </a:spcAft>
        <a:defRPr sz="3600" b="1">
          <a:solidFill>
            <a:srgbClr val="606163"/>
          </a:solidFill>
          <a:latin typeface="Arial" charset="0"/>
          <a:ea typeface="ＭＳ Ｐゴシック" charset="-128"/>
        </a:defRPr>
      </a:lvl5pPr>
      <a:lvl6pPr marL="457200" algn="l" defTabSz="773113" rtl="0" eaLnBrk="1" fontAlgn="base" hangingPunct="1">
        <a:spcBef>
          <a:spcPct val="0"/>
        </a:spcBef>
        <a:spcAft>
          <a:spcPct val="0"/>
        </a:spcAft>
        <a:defRPr sz="3600" b="1">
          <a:solidFill>
            <a:srgbClr val="C8C9CB"/>
          </a:solidFill>
          <a:latin typeface="Arial" charset="0"/>
          <a:ea typeface="ＭＳ Ｐゴシック" charset="-128"/>
        </a:defRPr>
      </a:lvl6pPr>
      <a:lvl7pPr marL="914400" algn="l" defTabSz="773113" rtl="0" eaLnBrk="1" fontAlgn="base" hangingPunct="1">
        <a:spcBef>
          <a:spcPct val="0"/>
        </a:spcBef>
        <a:spcAft>
          <a:spcPct val="0"/>
        </a:spcAft>
        <a:defRPr sz="3600" b="1">
          <a:solidFill>
            <a:srgbClr val="C8C9CB"/>
          </a:solidFill>
          <a:latin typeface="Arial" charset="0"/>
          <a:ea typeface="ＭＳ Ｐゴシック" charset="-128"/>
        </a:defRPr>
      </a:lvl7pPr>
      <a:lvl8pPr marL="1371600" algn="l" defTabSz="773113" rtl="0" eaLnBrk="1" fontAlgn="base" hangingPunct="1">
        <a:spcBef>
          <a:spcPct val="0"/>
        </a:spcBef>
        <a:spcAft>
          <a:spcPct val="0"/>
        </a:spcAft>
        <a:defRPr sz="3600" b="1">
          <a:solidFill>
            <a:srgbClr val="C8C9CB"/>
          </a:solidFill>
          <a:latin typeface="Arial" charset="0"/>
          <a:ea typeface="ＭＳ Ｐゴシック" charset="-128"/>
        </a:defRPr>
      </a:lvl8pPr>
      <a:lvl9pPr marL="1828800" algn="l" defTabSz="773113" rtl="0" eaLnBrk="1" fontAlgn="base" hangingPunct="1">
        <a:spcBef>
          <a:spcPct val="0"/>
        </a:spcBef>
        <a:spcAft>
          <a:spcPct val="0"/>
        </a:spcAft>
        <a:defRPr sz="3600" b="1">
          <a:solidFill>
            <a:srgbClr val="C8C9CB"/>
          </a:solidFill>
          <a:latin typeface="Arial" charset="0"/>
          <a:ea typeface="ＭＳ Ｐゴシック" charset="-128"/>
        </a:defRPr>
      </a:lvl9pPr>
    </p:titleStyle>
    <p:bodyStyle>
      <a:lvl1pPr marL="273050" indent="-273050" algn="l" defTabSz="773113" rtl="0" eaLnBrk="1" fontAlgn="base" hangingPunct="1">
        <a:spcBef>
          <a:spcPts val="600"/>
        </a:spcBef>
        <a:spcAft>
          <a:spcPct val="0"/>
        </a:spcAft>
        <a:buSzPct val="80000"/>
        <a:buBlip>
          <a:blip r:embed="rId22"/>
        </a:buBlip>
        <a:defRPr sz="2400" kern="1200">
          <a:solidFill>
            <a:srgbClr val="606163"/>
          </a:solidFill>
          <a:latin typeface="Arial"/>
          <a:ea typeface="ＭＳ Ｐゴシック" charset="-128"/>
          <a:cs typeface="Arial"/>
        </a:defRPr>
      </a:lvl1pPr>
      <a:lvl2pPr marL="758825" indent="-273050" algn="l" defTabSz="773113" rtl="0" eaLnBrk="1" fontAlgn="base" hangingPunct="1">
        <a:spcBef>
          <a:spcPct val="20000"/>
        </a:spcBef>
        <a:spcAft>
          <a:spcPct val="0"/>
        </a:spcAft>
        <a:buSzPct val="60000"/>
        <a:buBlip>
          <a:blip r:embed="rId23"/>
        </a:buBlip>
        <a:defRPr sz="2400" kern="1200">
          <a:solidFill>
            <a:srgbClr val="606163"/>
          </a:solidFill>
          <a:latin typeface="Arial"/>
          <a:ea typeface="ＭＳ Ｐゴシック" charset="-128"/>
          <a:cs typeface="Arial"/>
        </a:defRPr>
      </a:lvl2pPr>
      <a:lvl3pPr marL="1690688" indent="-273050" algn="l" defTabSz="773113" rtl="0" eaLnBrk="1" fontAlgn="base" hangingPunct="1">
        <a:spcBef>
          <a:spcPct val="20000"/>
        </a:spcBef>
        <a:spcAft>
          <a:spcPct val="0"/>
        </a:spcAft>
        <a:buSzPct val="40000"/>
        <a:buBlip>
          <a:blip r:embed="rId24"/>
        </a:buBlip>
        <a:defRPr sz="2400" kern="1200">
          <a:solidFill>
            <a:srgbClr val="606163"/>
          </a:solidFill>
          <a:latin typeface="Arial"/>
          <a:ea typeface="ＭＳ Ｐゴシック" charset="-128"/>
          <a:cs typeface="Arial"/>
        </a:defRPr>
      </a:lvl3pPr>
      <a:lvl4pPr marL="2706688" indent="-273050" algn="l" defTabSz="773113" rtl="0" eaLnBrk="1" fontAlgn="base" hangingPunct="1">
        <a:spcBef>
          <a:spcPct val="20000"/>
        </a:spcBef>
        <a:spcAft>
          <a:spcPct val="0"/>
        </a:spcAft>
        <a:buSzPct val="40000"/>
        <a:buBlip>
          <a:blip r:embed="rId24"/>
        </a:buBlip>
        <a:defRPr sz="2400" kern="1200">
          <a:solidFill>
            <a:srgbClr val="606163"/>
          </a:solidFill>
          <a:latin typeface="Arial"/>
          <a:ea typeface="ＭＳ Ｐゴシック" charset="-128"/>
          <a:cs typeface="Arial"/>
        </a:defRPr>
      </a:lvl4pPr>
      <a:lvl5pPr marL="3479800" indent="-273050" algn="l" defTabSz="773113" rtl="0" eaLnBrk="1" fontAlgn="base" hangingPunct="1">
        <a:spcBef>
          <a:spcPct val="20000"/>
        </a:spcBef>
        <a:spcAft>
          <a:spcPct val="0"/>
        </a:spcAft>
        <a:buSzPct val="40000"/>
        <a:buBlip>
          <a:blip r:embed="rId24"/>
        </a:buBlip>
        <a:defRPr sz="2400" kern="1200">
          <a:solidFill>
            <a:srgbClr val="606163"/>
          </a:solidFill>
          <a:latin typeface="Arial"/>
          <a:ea typeface="ＭＳ Ｐゴシック" charset="-128"/>
          <a:cs typeface="Arial"/>
        </a:defRPr>
      </a:lvl5pPr>
      <a:lvl6pPr marL="4254452" indent="-386768" algn="l" defTabSz="773537" rtl="0" eaLnBrk="1" latinLnBrk="0" hangingPunct="1">
        <a:spcBef>
          <a:spcPct val="20000"/>
        </a:spcBef>
        <a:buFont typeface="Arial"/>
        <a:buChar char="•"/>
        <a:defRPr sz="3400" kern="1200">
          <a:solidFill>
            <a:schemeClr val="tx1"/>
          </a:solidFill>
          <a:latin typeface="+mn-lt"/>
          <a:ea typeface="+mn-ea"/>
          <a:cs typeface="+mn-cs"/>
        </a:defRPr>
      </a:lvl6pPr>
      <a:lvl7pPr marL="5027988" indent="-386768" algn="l" defTabSz="773537" rtl="0" eaLnBrk="1" latinLnBrk="0" hangingPunct="1">
        <a:spcBef>
          <a:spcPct val="20000"/>
        </a:spcBef>
        <a:buFont typeface="Arial"/>
        <a:buChar char="•"/>
        <a:defRPr sz="3400" kern="1200">
          <a:solidFill>
            <a:schemeClr val="tx1"/>
          </a:solidFill>
          <a:latin typeface="+mn-lt"/>
          <a:ea typeface="+mn-ea"/>
          <a:cs typeface="+mn-cs"/>
        </a:defRPr>
      </a:lvl7pPr>
      <a:lvl8pPr marL="5801525" indent="-386768" algn="l" defTabSz="773537" rtl="0" eaLnBrk="1" latinLnBrk="0" hangingPunct="1">
        <a:spcBef>
          <a:spcPct val="20000"/>
        </a:spcBef>
        <a:buFont typeface="Arial"/>
        <a:buChar char="•"/>
        <a:defRPr sz="3400" kern="1200">
          <a:solidFill>
            <a:schemeClr val="tx1"/>
          </a:solidFill>
          <a:latin typeface="+mn-lt"/>
          <a:ea typeface="+mn-ea"/>
          <a:cs typeface="+mn-cs"/>
        </a:defRPr>
      </a:lvl8pPr>
      <a:lvl9pPr marL="6575062" indent="-386768" algn="l" defTabSz="773537" rtl="0" eaLnBrk="1" latinLnBrk="0" hangingPunct="1">
        <a:spcBef>
          <a:spcPct val="20000"/>
        </a:spcBef>
        <a:buFont typeface="Arial"/>
        <a:buChar char="•"/>
        <a:defRPr sz="3400" kern="1200">
          <a:solidFill>
            <a:schemeClr val="tx1"/>
          </a:solidFill>
          <a:latin typeface="+mn-lt"/>
          <a:ea typeface="+mn-ea"/>
          <a:cs typeface="+mn-cs"/>
        </a:defRPr>
      </a:lvl9pPr>
    </p:bodyStyle>
    <p:otherStyle>
      <a:defPPr>
        <a:defRPr lang="en-US"/>
      </a:defPPr>
      <a:lvl1pPr marL="0" algn="l" defTabSz="773537" rtl="0" eaLnBrk="1" latinLnBrk="0" hangingPunct="1">
        <a:defRPr sz="3000" kern="1200">
          <a:solidFill>
            <a:schemeClr val="tx1"/>
          </a:solidFill>
          <a:latin typeface="+mn-lt"/>
          <a:ea typeface="+mn-ea"/>
          <a:cs typeface="+mn-cs"/>
        </a:defRPr>
      </a:lvl1pPr>
      <a:lvl2pPr marL="773537" algn="l" defTabSz="773537" rtl="0" eaLnBrk="1" latinLnBrk="0" hangingPunct="1">
        <a:defRPr sz="3000" kern="1200">
          <a:solidFill>
            <a:schemeClr val="tx1"/>
          </a:solidFill>
          <a:latin typeface="+mn-lt"/>
          <a:ea typeface="+mn-ea"/>
          <a:cs typeface="+mn-cs"/>
        </a:defRPr>
      </a:lvl2pPr>
      <a:lvl3pPr marL="1547073" algn="l" defTabSz="773537" rtl="0" eaLnBrk="1" latinLnBrk="0" hangingPunct="1">
        <a:defRPr sz="3000" kern="1200">
          <a:solidFill>
            <a:schemeClr val="tx1"/>
          </a:solidFill>
          <a:latin typeface="+mn-lt"/>
          <a:ea typeface="+mn-ea"/>
          <a:cs typeface="+mn-cs"/>
        </a:defRPr>
      </a:lvl3pPr>
      <a:lvl4pPr marL="2320610" algn="l" defTabSz="773537" rtl="0" eaLnBrk="1" latinLnBrk="0" hangingPunct="1">
        <a:defRPr sz="3000" kern="1200">
          <a:solidFill>
            <a:schemeClr val="tx1"/>
          </a:solidFill>
          <a:latin typeface="+mn-lt"/>
          <a:ea typeface="+mn-ea"/>
          <a:cs typeface="+mn-cs"/>
        </a:defRPr>
      </a:lvl4pPr>
      <a:lvl5pPr marL="3094147" algn="l" defTabSz="773537" rtl="0" eaLnBrk="1" latinLnBrk="0" hangingPunct="1">
        <a:defRPr sz="3000" kern="1200">
          <a:solidFill>
            <a:schemeClr val="tx1"/>
          </a:solidFill>
          <a:latin typeface="+mn-lt"/>
          <a:ea typeface="+mn-ea"/>
          <a:cs typeface="+mn-cs"/>
        </a:defRPr>
      </a:lvl5pPr>
      <a:lvl6pPr marL="3867683" algn="l" defTabSz="773537" rtl="0" eaLnBrk="1" latinLnBrk="0" hangingPunct="1">
        <a:defRPr sz="3000" kern="1200">
          <a:solidFill>
            <a:schemeClr val="tx1"/>
          </a:solidFill>
          <a:latin typeface="+mn-lt"/>
          <a:ea typeface="+mn-ea"/>
          <a:cs typeface="+mn-cs"/>
        </a:defRPr>
      </a:lvl6pPr>
      <a:lvl7pPr marL="4641220" algn="l" defTabSz="773537" rtl="0" eaLnBrk="1" latinLnBrk="0" hangingPunct="1">
        <a:defRPr sz="3000" kern="1200">
          <a:solidFill>
            <a:schemeClr val="tx1"/>
          </a:solidFill>
          <a:latin typeface="+mn-lt"/>
          <a:ea typeface="+mn-ea"/>
          <a:cs typeface="+mn-cs"/>
        </a:defRPr>
      </a:lvl7pPr>
      <a:lvl8pPr marL="5414757" algn="l" defTabSz="773537" rtl="0" eaLnBrk="1" latinLnBrk="0" hangingPunct="1">
        <a:defRPr sz="3000" kern="1200">
          <a:solidFill>
            <a:schemeClr val="tx1"/>
          </a:solidFill>
          <a:latin typeface="+mn-lt"/>
          <a:ea typeface="+mn-ea"/>
          <a:cs typeface="+mn-cs"/>
        </a:defRPr>
      </a:lvl8pPr>
      <a:lvl9pPr marL="6188293" algn="l" defTabSz="773537" rtl="0" eaLnBrk="1" latinLnBrk="0" hangingPunct="1">
        <a:defRPr sz="3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docs.brightcove.com/en/play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sz="5100" dirty="0"/>
              <a:t>Developing with the</a:t>
            </a:r>
            <a:r>
              <a:rPr lang="en-US" sz="5100" dirty="0" smtClean="0"/>
              <a:t> Smart Player </a:t>
            </a:r>
            <a:r>
              <a:rPr lang="en-US" sz="5100" dirty="0"/>
              <a:t>API</a:t>
            </a:r>
          </a:p>
        </p:txBody>
      </p:sp>
      <p:sp>
        <p:nvSpPr>
          <p:cNvPr id="7" name="Text Placeholder 6"/>
          <p:cNvSpPr>
            <a:spLocks noGrp="1"/>
          </p:cNvSpPr>
          <p:nvPr>
            <p:ph type="subTitle" idx="1"/>
          </p:nvPr>
        </p:nvSpPr>
        <p:spPr/>
        <p:txBody>
          <a:bodyPr/>
          <a:lstStyle/>
          <a:p>
            <a:r>
              <a:rPr lang="en-US" dirty="0" smtClean="0"/>
              <a:t>Brightcove Video Cloud Training</a:t>
            </a:r>
            <a:endParaRPr lang="en-US" dirty="0"/>
          </a:p>
        </p:txBody>
      </p:sp>
    </p:spTree>
    <p:extLst>
      <p:ext uri="{BB962C8B-B14F-4D97-AF65-F5344CB8AC3E}">
        <p14:creationId xmlns:p14="http://schemas.microsoft.com/office/powerpoint/2010/main" val="39950128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Slide Number Placeholder 5"/>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D329A05E-7E5C-4138-A59E-8F86E4D35B0D}" type="slidenum">
              <a:rPr lang="en-US" sz="1500" b="1">
                <a:solidFill>
                  <a:srgbClr val="7B7B7B"/>
                </a:solidFill>
                <a:ea typeface="ＭＳ Ｐゴシック" pitchFamily="34" charset="-128"/>
                <a:cs typeface="+mn-cs"/>
              </a:rPr>
              <a:pPr eaLnBrk="0" hangingPunct="0">
                <a:defRPr/>
              </a:pPr>
              <a:t>10</a:t>
            </a:fld>
            <a:endParaRPr lang="en-US" sz="1500" b="1">
              <a:solidFill>
                <a:srgbClr val="7B7B7B"/>
              </a:solidFill>
              <a:ea typeface="ＭＳ Ｐゴシック" pitchFamily="34" charset="-128"/>
              <a:cs typeface="+mn-cs"/>
            </a:endParaRPr>
          </a:p>
        </p:txBody>
      </p:sp>
      <p:sp>
        <p:nvSpPr>
          <p:cNvPr id="83971" name="Rectangle 2"/>
          <p:cNvSpPr>
            <a:spLocks noGrp="1" noChangeArrowheads="1"/>
          </p:cNvSpPr>
          <p:nvPr>
            <p:ph type="title"/>
          </p:nvPr>
        </p:nvSpPr>
        <p:spPr>
          <a:prstGeom prst="rect">
            <a:avLst/>
          </a:prstGeom>
        </p:spPr>
        <p:txBody>
          <a:bodyPr/>
          <a:lstStyle/>
          <a:p>
            <a:pPr eaLnBrk="1" hangingPunct="1"/>
            <a:r>
              <a:rPr lang="en-US" dirty="0" smtClean="0"/>
              <a:t>The Player API is EVENT-DRIVEN</a:t>
            </a:r>
          </a:p>
        </p:txBody>
      </p:sp>
      <p:sp>
        <p:nvSpPr>
          <p:cNvPr id="83972" name="Rectangle 4"/>
          <p:cNvSpPr>
            <a:spLocks noGrp="1" noChangeArrowheads="1"/>
          </p:cNvSpPr>
          <p:nvPr>
            <p:ph idx="1"/>
          </p:nvPr>
        </p:nvSpPr>
        <p:spPr>
          <a:prstGeom prst="rect">
            <a:avLst/>
          </a:prstGeom>
        </p:spPr>
        <p:txBody>
          <a:bodyPr/>
          <a:lstStyle/>
          <a:p>
            <a:pPr marL="0" indent="0">
              <a:buNone/>
            </a:pPr>
            <a:r>
              <a:rPr lang="en-US" sz="3700"/>
              <a:t>Function Foo()</a:t>
            </a:r>
          </a:p>
          <a:p>
            <a:pPr marL="0" indent="0">
              <a:buNone/>
            </a:pPr>
            <a:r>
              <a:rPr lang="en-US" sz="3700"/>
              <a:t>{</a:t>
            </a:r>
          </a:p>
          <a:p>
            <a:pPr marL="0" indent="0">
              <a:buNone/>
            </a:pPr>
            <a:r>
              <a:rPr lang="en-US" sz="3700"/>
              <a:t>   Player = LoadPlayer();</a:t>
            </a:r>
          </a:p>
          <a:p>
            <a:pPr marL="0" indent="0">
              <a:buNone/>
            </a:pPr>
            <a:r>
              <a:rPr lang="en-US" sz="3700"/>
              <a:t>   Player.loadVideo(123);</a:t>
            </a:r>
          </a:p>
          <a:p>
            <a:pPr marL="0" indent="0">
              <a:buNone/>
            </a:pPr>
            <a:r>
              <a:rPr lang="en-US" sz="3700"/>
              <a:t>   Player.start();</a:t>
            </a:r>
          </a:p>
          <a:p>
            <a:pPr marL="0" indent="0">
              <a:buNone/>
            </a:pPr>
            <a:r>
              <a:rPr lang="en-US" sz="3700"/>
              <a:t>}</a:t>
            </a:r>
          </a:p>
        </p:txBody>
      </p:sp>
      <p:sp>
        <p:nvSpPr>
          <p:cNvPr id="83973" name="Rectangle 5"/>
          <p:cNvSpPr>
            <a:spLocks noGrp="1" noChangeArrowheads="1"/>
          </p:cNvSpPr>
          <p:nvPr>
            <p:ph idx="12"/>
          </p:nvPr>
        </p:nvSpPr>
        <p:spPr>
          <a:prstGeom prst="rect">
            <a:avLst/>
          </a:prstGeom>
        </p:spPr>
        <p:txBody>
          <a:bodyPr/>
          <a:lstStyle/>
          <a:p>
            <a:pPr marL="0" indent="0" algn="ctr">
              <a:buNone/>
            </a:pPr>
            <a:r>
              <a:rPr lang="en-US" sz="3700" dirty="0"/>
              <a:t>Experience is created</a:t>
            </a:r>
          </a:p>
          <a:p>
            <a:pPr marL="0" indent="0" algn="ctr">
              <a:buNone/>
            </a:pPr>
            <a:endParaRPr lang="en-US" sz="2700" dirty="0"/>
          </a:p>
          <a:p>
            <a:pPr marL="0" indent="0" algn="ctr">
              <a:buNone/>
            </a:pPr>
            <a:endParaRPr lang="en-US" sz="3700" dirty="0"/>
          </a:p>
          <a:p>
            <a:pPr marL="0" indent="0" algn="ctr">
              <a:buNone/>
            </a:pPr>
            <a:r>
              <a:rPr lang="en-US" sz="3700" dirty="0"/>
              <a:t>onTemplateReady()</a:t>
            </a:r>
          </a:p>
          <a:p>
            <a:pPr marL="0" indent="0" algn="ctr">
              <a:buNone/>
            </a:pPr>
            <a:r>
              <a:rPr lang="en-US" sz="2700" b="1" dirty="0"/>
              <a:t>Player is ready for interaction</a:t>
            </a:r>
          </a:p>
        </p:txBody>
      </p:sp>
      <p:sp>
        <p:nvSpPr>
          <p:cNvPr id="83974" name="Line 6"/>
          <p:cNvSpPr>
            <a:spLocks noChangeShapeType="1"/>
          </p:cNvSpPr>
          <p:nvPr/>
        </p:nvSpPr>
        <p:spPr bwMode="auto">
          <a:xfrm>
            <a:off x="8663782" y="1624542"/>
            <a:ext cx="0" cy="7472892"/>
          </a:xfrm>
          <a:prstGeom prst="line">
            <a:avLst/>
          </a:prstGeom>
          <a:noFill/>
          <a:ln w="38100">
            <a:solidFill>
              <a:schemeClr val="tx1"/>
            </a:solidFill>
            <a:round/>
            <a:headEnd/>
            <a:tailEnd/>
          </a:ln>
        </p:spPr>
        <p:txBody>
          <a:bodyPr lIns="154707" tIns="77354" rIns="154707" bIns="77354"/>
          <a:lstStyle/>
          <a:p>
            <a:endParaRPr lang="en-US"/>
          </a:p>
        </p:txBody>
      </p:sp>
      <p:sp>
        <p:nvSpPr>
          <p:cNvPr id="83975" name="AutoShape 7"/>
          <p:cNvSpPr>
            <a:spLocks noChangeArrowheads="1"/>
          </p:cNvSpPr>
          <p:nvPr/>
        </p:nvSpPr>
        <p:spPr bwMode="auto">
          <a:xfrm>
            <a:off x="541346" y="2179745"/>
            <a:ext cx="6244671" cy="540145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CC3366">
              <a:alpha val="27058"/>
            </a:srgbClr>
          </a:solidFill>
          <a:ln w="9525">
            <a:solidFill>
              <a:schemeClr val="tx1"/>
            </a:solidFill>
            <a:miter lim="800000"/>
            <a:headEnd/>
            <a:tailEnd/>
          </a:ln>
        </p:spPr>
        <p:txBody>
          <a:bodyPr wrap="none" lIns="154707" tIns="77354" rIns="154707" bIns="77354" anchor="ctr"/>
          <a:lstStyle/>
          <a:p>
            <a:endParaRPr lang="en-US"/>
          </a:p>
        </p:txBody>
      </p:sp>
      <p:sp>
        <p:nvSpPr>
          <p:cNvPr id="83976" name="AutoShape 8"/>
          <p:cNvSpPr>
            <a:spLocks noChangeArrowheads="1"/>
          </p:cNvSpPr>
          <p:nvPr/>
        </p:nvSpPr>
        <p:spPr bwMode="auto">
          <a:xfrm>
            <a:off x="11506325" y="2828161"/>
            <a:ext cx="1732756" cy="758119"/>
          </a:xfrm>
          <a:prstGeom prst="downArrow">
            <a:avLst>
              <a:gd name="adj1" fmla="val 50000"/>
              <a:gd name="adj2" fmla="val 25000"/>
            </a:avLst>
          </a:prstGeom>
          <a:gradFill flip="none" rotWithShape="1">
            <a:gsLst>
              <a:gs pos="0">
                <a:schemeClr val="bg2">
                  <a:lumMod val="50000"/>
                </a:schemeClr>
              </a:gs>
              <a:gs pos="100000">
                <a:srgbClr val="FFFFFF"/>
              </a:gs>
            </a:gsLst>
            <a:lin ang="16920000" scaled="0"/>
            <a:tileRect/>
          </a:gradFill>
          <a:ln w="9525">
            <a:solidFill>
              <a:schemeClr val="tx1"/>
            </a:solidFill>
            <a:miter lim="800000"/>
            <a:headEnd/>
            <a:tailEnd/>
          </a:ln>
        </p:spPr>
        <p:txBody>
          <a:bodyPr wrap="none" lIns="154707" tIns="77354" rIns="154707" bIns="77354" anchor="ctr"/>
          <a:lstStyle/>
          <a:p>
            <a:pPr eaLnBrk="0" hangingPunct="0"/>
            <a:endParaRPr lang="en-US">
              <a:cs typeface="ＭＳ Ｐゴシック"/>
            </a:endParaRPr>
          </a:p>
        </p:txBody>
      </p:sp>
    </p:spTree>
    <p:extLst>
      <p:ext uri="{BB962C8B-B14F-4D97-AF65-F5344CB8AC3E}">
        <p14:creationId xmlns:p14="http://schemas.microsoft.com/office/powerpoint/2010/main" val="97148334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are asynchronous</a:t>
            </a:r>
            <a:endParaRPr lang="en-US" dirty="0"/>
          </a:p>
        </p:txBody>
      </p:sp>
      <p:sp>
        <p:nvSpPr>
          <p:cNvPr id="3" name="Content Placeholder 2"/>
          <p:cNvSpPr>
            <a:spLocks noGrp="1"/>
          </p:cNvSpPr>
          <p:nvPr>
            <p:ph idx="1"/>
          </p:nvPr>
        </p:nvSpPr>
        <p:spPr>
          <a:xfrm>
            <a:off x="541347" y="1911090"/>
            <a:ext cx="6670912" cy="6202363"/>
          </a:xfrm>
        </p:spPr>
        <p:txBody>
          <a:bodyPr/>
          <a:lstStyle/>
          <a:p>
            <a:pPr marL="0" indent="0">
              <a:buNone/>
            </a:pPr>
            <a:r>
              <a:rPr lang="en-US" b="1" dirty="0" smtClean="0">
                <a:latin typeface="+mn-lt"/>
                <a:cs typeface="Consolas"/>
              </a:rPr>
              <a:t>Not </a:t>
            </a:r>
            <a:r>
              <a:rPr lang="en-US" dirty="0" smtClean="0">
                <a:latin typeface="+mn-lt"/>
                <a:cs typeface="Consolas"/>
              </a:rPr>
              <a:t>this:</a:t>
            </a:r>
          </a:p>
          <a:p>
            <a:pPr marL="0" indent="0">
              <a:buNone/>
            </a:pPr>
            <a:endParaRPr lang="en-US" dirty="0" smtClean="0">
              <a:latin typeface="Consolas"/>
              <a:cs typeface="Consolas"/>
            </a:endParaRPr>
          </a:p>
          <a:p>
            <a:pPr marL="0" indent="0">
              <a:buNone/>
            </a:pPr>
            <a:endParaRPr lang="en-US" dirty="0" smtClean="0">
              <a:latin typeface="Consolas"/>
              <a:cs typeface="Consolas"/>
            </a:endParaRPr>
          </a:p>
          <a:p>
            <a:pPr marL="0" indent="0">
              <a:buNone/>
            </a:pPr>
            <a:endParaRPr lang="en-US" dirty="0" smtClean="0">
              <a:latin typeface="Consolas"/>
              <a:cs typeface="Consolas"/>
            </a:endParaRPr>
          </a:p>
          <a:p>
            <a:pPr marL="0" indent="0">
              <a:buNone/>
            </a:pPr>
            <a:r>
              <a:rPr lang="en-US" dirty="0" smtClean="0">
                <a:latin typeface="Consolas"/>
                <a:cs typeface="Consolas"/>
              </a:rPr>
              <a:t>var video = </a:t>
            </a:r>
          </a:p>
          <a:p>
            <a:pPr marL="0" indent="0">
              <a:buNone/>
            </a:pPr>
            <a:r>
              <a:rPr lang="en-US" dirty="0">
                <a:latin typeface="Consolas"/>
                <a:cs typeface="Consolas"/>
              </a:rPr>
              <a:t>	</a:t>
            </a:r>
            <a:r>
              <a:rPr lang="en-US" dirty="0" err="1" smtClean="0">
                <a:latin typeface="Consolas"/>
                <a:cs typeface="Consolas"/>
              </a:rPr>
              <a:t>videoPlayer.getCurrentVideo</a:t>
            </a:r>
            <a:r>
              <a:rPr lang="en-US" dirty="0" smtClean="0">
                <a:latin typeface="Consolas"/>
                <a:cs typeface="Consolas"/>
              </a:rPr>
              <a:t>();</a:t>
            </a:r>
          </a:p>
          <a:p>
            <a:pPr marL="0" indent="0">
              <a:buNone/>
            </a:pPr>
            <a:r>
              <a:rPr lang="en-US" dirty="0" err="1" smtClean="0">
                <a:latin typeface="Consolas"/>
                <a:cs typeface="Consolas"/>
              </a:rPr>
              <a:t>document.getElementById</a:t>
            </a:r>
            <a:r>
              <a:rPr lang="en-US" dirty="0" smtClean="0">
                <a:latin typeface="Consolas"/>
                <a:cs typeface="Consolas"/>
              </a:rPr>
              <a:t>("</a:t>
            </a:r>
            <a:r>
              <a:rPr lang="en-US" dirty="0" err="1" smtClean="0">
                <a:latin typeface="Consolas"/>
                <a:cs typeface="Consolas"/>
              </a:rPr>
              <a:t>videoTitle</a:t>
            </a:r>
            <a:r>
              <a:rPr lang="en-US" dirty="0" smtClean="0">
                <a:latin typeface="Consolas"/>
                <a:cs typeface="Consolas"/>
              </a:rPr>
              <a:t>").</a:t>
            </a:r>
          </a:p>
          <a:p>
            <a:pPr marL="0" indent="0">
              <a:buNone/>
            </a:pPr>
            <a:r>
              <a:rPr lang="en-US" dirty="0">
                <a:latin typeface="Consolas"/>
                <a:cs typeface="Consolas"/>
              </a:rPr>
              <a:t>	</a:t>
            </a:r>
            <a:r>
              <a:rPr lang="en-US" dirty="0" err="1" smtClean="0">
                <a:latin typeface="Consolas"/>
                <a:cs typeface="Consolas"/>
              </a:rPr>
              <a:t>innerHTML</a:t>
            </a:r>
            <a:r>
              <a:rPr lang="en-US" dirty="0" smtClean="0">
                <a:latin typeface="Consolas"/>
                <a:cs typeface="Consolas"/>
              </a:rPr>
              <a:t> = </a:t>
            </a:r>
            <a:r>
              <a:rPr lang="en-US" dirty="0" err="1" smtClean="0">
                <a:latin typeface="Consolas"/>
                <a:cs typeface="Consolas"/>
              </a:rPr>
              <a:t>video.displayName</a:t>
            </a:r>
            <a:r>
              <a:rPr lang="en-US" dirty="0" smtClean="0">
                <a:latin typeface="Consolas"/>
                <a:cs typeface="Consolas"/>
              </a:rPr>
              <a:t>;</a:t>
            </a:r>
            <a:endParaRPr lang="en-US" dirty="0">
              <a:latin typeface="Consolas"/>
              <a:cs typeface="Consolas"/>
            </a:endParaRPr>
          </a:p>
        </p:txBody>
      </p:sp>
      <p:sp>
        <p:nvSpPr>
          <p:cNvPr id="4" name="Content Placeholder 3"/>
          <p:cNvSpPr>
            <a:spLocks noGrp="1"/>
          </p:cNvSpPr>
          <p:nvPr>
            <p:ph idx="12"/>
          </p:nvPr>
        </p:nvSpPr>
        <p:spPr>
          <a:xfrm>
            <a:off x="7620499" y="1911090"/>
            <a:ext cx="8799015" cy="6202363"/>
          </a:xfrm>
        </p:spPr>
        <p:txBody>
          <a:bodyPr/>
          <a:lstStyle/>
          <a:p>
            <a:pPr marL="0" indent="0">
              <a:buNone/>
            </a:pPr>
            <a:r>
              <a:rPr lang="en-US" dirty="0" err="1">
                <a:latin typeface="Consolas"/>
                <a:cs typeface="Consolas"/>
              </a:rPr>
              <a:t>BCL.videoPlayer.getCurrentVideo(function(videoDTO</a:t>
            </a:r>
            <a:r>
              <a:rPr lang="en-US" dirty="0" smtClean="0">
                <a:latin typeface="Consolas"/>
                <a:cs typeface="Consolas"/>
              </a:rPr>
              <a:t>) {</a:t>
            </a:r>
          </a:p>
          <a:p>
            <a:pPr marL="0" indent="0">
              <a:buNone/>
            </a:pPr>
            <a:r>
              <a:rPr lang="en-US" dirty="0" smtClean="0">
                <a:latin typeface="Consolas"/>
                <a:cs typeface="Consolas"/>
              </a:rPr>
              <a:t> </a:t>
            </a:r>
            <a:r>
              <a:rPr lang="en-US" dirty="0" err="1" smtClean="0">
                <a:latin typeface="Consolas"/>
                <a:cs typeface="Consolas"/>
              </a:rPr>
              <a:t>document.getElementById</a:t>
            </a:r>
            <a:r>
              <a:rPr lang="en-US" dirty="0" err="1">
                <a:latin typeface="Consolas"/>
                <a:cs typeface="Consolas"/>
              </a:rPr>
              <a:t>("displayName</a:t>
            </a:r>
            <a:r>
              <a:rPr lang="en-US" dirty="0">
                <a:latin typeface="Consolas"/>
                <a:cs typeface="Consolas"/>
              </a:rPr>
              <a:t>")</a:t>
            </a:r>
            <a:r>
              <a:rPr lang="en-US" dirty="0" smtClean="0">
                <a:latin typeface="Consolas"/>
                <a:cs typeface="Consolas"/>
              </a:rPr>
              <a:t>.</a:t>
            </a:r>
          </a:p>
          <a:p>
            <a:pPr marL="0" indent="0">
              <a:buNone/>
            </a:pPr>
            <a:r>
              <a:rPr lang="en-US" dirty="0" smtClean="0">
                <a:latin typeface="Consolas"/>
                <a:cs typeface="Consolas"/>
              </a:rPr>
              <a:t>	</a:t>
            </a:r>
            <a:r>
              <a:rPr lang="en-US" dirty="0" err="1" smtClean="0">
                <a:latin typeface="Consolas"/>
                <a:cs typeface="Consolas"/>
              </a:rPr>
              <a:t>innerHTML</a:t>
            </a:r>
            <a:r>
              <a:rPr lang="en-US" dirty="0" smtClean="0">
                <a:latin typeface="Consolas"/>
                <a:cs typeface="Consolas"/>
              </a:rPr>
              <a:t> </a:t>
            </a:r>
            <a:r>
              <a:rPr lang="en-US" dirty="0">
                <a:latin typeface="Consolas"/>
                <a:cs typeface="Consolas"/>
              </a:rPr>
              <a:t>= </a:t>
            </a:r>
            <a:r>
              <a:rPr lang="en-US" dirty="0" err="1">
                <a:latin typeface="Consolas"/>
                <a:cs typeface="Consolas"/>
              </a:rPr>
              <a:t>videoDTO.displayName</a:t>
            </a:r>
            <a:r>
              <a:rPr lang="en-US" dirty="0" smtClean="0">
                <a:latin typeface="Consolas"/>
                <a:cs typeface="Consolas"/>
              </a:rPr>
              <a:t>;	</a:t>
            </a:r>
          </a:p>
          <a:p>
            <a:pPr marL="0" indent="0">
              <a:buNone/>
            </a:pPr>
            <a:r>
              <a:rPr lang="en-US" dirty="0" smtClean="0">
                <a:latin typeface="Consolas"/>
                <a:cs typeface="Consolas"/>
              </a:rPr>
              <a:t>}</a:t>
            </a:r>
            <a:r>
              <a:rPr lang="en-US" dirty="0">
                <a:latin typeface="Consolas"/>
                <a:cs typeface="Consolas"/>
              </a:rPr>
              <a:t>)</a:t>
            </a:r>
            <a:r>
              <a:rPr lang="en-US" dirty="0" smtClean="0">
                <a:latin typeface="Consolas"/>
                <a:cs typeface="Consolas"/>
              </a:rPr>
              <a:t>;</a:t>
            </a:r>
          </a:p>
          <a:p>
            <a:pPr marL="0" indent="0">
              <a:buNone/>
            </a:pPr>
            <a:endParaRPr lang="en-US" dirty="0" smtClean="0">
              <a:latin typeface="Consolas"/>
              <a:cs typeface="Consolas"/>
            </a:endParaRPr>
          </a:p>
          <a:p>
            <a:pPr marL="0" indent="0" algn="ctr">
              <a:buNone/>
            </a:pPr>
            <a:r>
              <a:rPr lang="en-US" b="1" dirty="0" smtClean="0">
                <a:latin typeface="Consolas"/>
                <a:cs typeface="Consolas"/>
              </a:rPr>
              <a:t>or</a:t>
            </a:r>
          </a:p>
          <a:p>
            <a:pPr marL="0" indent="0">
              <a:buNone/>
            </a:pPr>
            <a:r>
              <a:rPr lang="en-US" dirty="0" err="1" smtClean="0">
                <a:latin typeface="Consolas"/>
                <a:cs typeface="Consolas"/>
              </a:rPr>
              <a:t>BCL.videoPlayer.getCurrentVideo(BCL.onGetVideo</a:t>
            </a:r>
            <a:r>
              <a:rPr lang="en-US" dirty="0" smtClean="0">
                <a:latin typeface="Consolas"/>
                <a:cs typeface="Consolas"/>
              </a:rPr>
              <a:t>);</a:t>
            </a:r>
          </a:p>
          <a:p>
            <a:pPr marL="0" indent="0">
              <a:buNone/>
            </a:pPr>
            <a:endParaRPr lang="en-US" dirty="0" smtClean="0">
              <a:latin typeface="Consolas"/>
              <a:cs typeface="Consolas"/>
            </a:endParaRPr>
          </a:p>
          <a:p>
            <a:pPr marL="0" indent="0">
              <a:buNone/>
            </a:pPr>
            <a:r>
              <a:rPr lang="en-US" dirty="0" err="1" smtClean="0">
                <a:latin typeface="Consolas"/>
                <a:cs typeface="Consolas"/>
              </a:rPr>
              <a:t>BCL.onGetVideo</a:t>
            </a:r>
            <a:r>
              <a:rPr lang="en-US" dirty="0" smtClean="0">
                <a:latin typeface="Consolas"/>
                <a:cs typeface="Consolas"/>
              </a:rPr>
              <a:t> = </a:t>
            </a:r>
            <a:r>
              <a:rPr lang="en-US" dirty="0" err="1" smtClean="0">
                <a:latin typeface="Consolas"/>
                <a:cs typeface="Consolas"/>
              </a:rPr>
              <a:t>function(videoDTO</a:t>
            </a:r>
            <a:r>
              <a:rPr lang="en-US" dirty="0" smtClean="0">
                <a:latin typeface="Consolas"/>
                <a:cs typeface="Consolas"/>
              </a:rPr>
              <a:t>) {</a:t>
            </a:r>
          </a:p>
          <a:p>
            <a:pPr marL="0" indent="0">
              <a:buNone/>
            </a:pPr>
            <a:r>
              <a:rPr lang="en-US" dirty="0" smtClean="0">
                <a:latin typeface="Consolas"/>
                <a:cs typeface="Consolas"/>
              </a:rPr>
              <a:t>  </a:t>
            </a:r>
            <a:r>
              <a:rPr lang="en-US" dirty="0" err="1" smtClean="0">
                <a:latin typeface="Consolas"/>
                <a:cs typeface="Consolas"/>
              </a:rPr>
              <a:t>document.getElementById("displayName</a:t>
            </a:r>
            <a:r>
              <a:rPr lang="en-US" dirty="0" smtClean="0">
                <a:latin typeface="Consolas"/>
                <a:cs typeface="Consolas"/>
              </a:rPr>
              <a:t>").</a:t>
            </a:r>
          </a:p>
          <a:p>
            <a:pPr marL="0" indent="0">
              <a:buNone/>
            </a:pPr>
            <a:r>
              <a:rPr lang="en-US" dirty="0" smtClean="0">
                <a:latin typeface="Consolas"/>
                <a:cs typeface="Consolas"/>
              </a:rPr>
              <a:t>	</a:t>
            </a:r>
            <a:r>
              <a:rPr lang="en-US" dirty="0" err="1" smtClean="0">
                <a:latin typeface="Consolas"/>
                <a:cs typeface="Consolas"/>
              </a:rPr>
              <a:t>innerHTML</a:t>
            </a:r>
            <a:r>
              <a:rPr lang="en-US" dirty="0" smtClean="0">
                <a:latin typeface="Consolas"/>
                <a:cs typeface="Consolas"/>
              </a:rPr>
              <a:t> = </a:t>
            </a:r>
            <a:r>
              <a:rPr lang="en-US" dirty="0" err="1" smtClean="0">
                <a:latin typeface="Consolas"/>
                <a:cs typeface="Consolas"/>
              </a:rPr>
              <a:t>videoDTO.displayName</a:t>
            </a:r>
            <a:r>
              <a:rPr lang="en-US" dirty="0" smtClean="0">
                <a:latin typeface="Consolas"/>
                <a:cs typeface="Consolas"/>
              </a:rPr>
              <a:t>;</a:t>
            </a:r>
          </a:p>
          <a:p>
            <a:pPr marL="0" indent="0">
              <a:buNone/>
            </a:pPr>
            <a:r>
              <a:rPr lang="en-US" dirty="0" smtClean="0">
                <a:latin typeface="Consolas"/>
                <a:cs typeface="Consolas"/>
              </a:rPr>
              <a:t>};</a:t>
            </a:r>
            <a:endParaRPr lang="en-US" dirty="0">
              <a:latin typeface="Consolas"/>
              <a:cs typeface="Consolas"/>
            </a:endParaRPr>
          </a:p>
        </p:txBody>
      </p:sp>
      <p:sp>
        <p:nvSpPr>
          <p:cNvPr id="5" name="Slide Number Placeholder 4"/>
          <p:cNvSpPr>
            <a:spLocks noGrp="1"/>
          </p:cNvSpPr>
          <p:nvPr>
            <p:ph type="sldNum" sz="quarter" idx="13"/>
          </p:nvPr>
        </p:nvSpPr>
        <p:spPr/>
        <p:txBody>
          <a:bodyPr/>
          <a:lstStyle/>
          <a:p>
            <a:pPr>
              <a:defRPr/>
            </a:pPr>
            <a:fld id="{9F5EE07B-F34A-FA4F-B1CE-CFC0CBB33D03}" type="slidenum">
              <a:rPr lang="en-US" smtClean="0"/>
              <a:pPr>
                <a:defRPr/>
              </a:pPr>
              <a:t>11</a:t>
            </a:fld>
            <a:r>
              <a:rPr lang="en-US" smtClean="0"/>
              <a:t> |</a:t>
            </a:r>
            <a:endParaRPr lang="en-US"/>
          </a:p>
        </p:txBody>
      </p:sp>
      <p:sp>
        <p:nvSpPr>
          <p:cNvPr id="7" name="AutoShape 7"/>
          <p:cNvSpPr>
            <a:spLocks noChangeArrowheads="1"/>
          </p:cNvSpPr>
          <p:nvPr/>
        </p:nvSpPr>
        <p:spPr bwMode="auto">
          <a:xfrm>
            <a:off x="541346" y="2179745"/>
            <a:ext cx="6244671" cy="540145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CC3366">
              <a:alpha val="27058"/>
            </a:srgbClr>
          </a:solidFill>
          <a:ln w="9525">
            <a:solidFill>
              <a:schemeClr val="tx1"/>
            </a:solidFill>
            <a:miter lim="800000"/>
            <a:headEnd/>
            <a:tailEnd/>
          </a:ln>
        </p:spPr>
        <p:txBody>
          <a:bodyPr wrap="none" lIns="154707" tIns="77354" rIns="154707" bIns="77354" anchor="ctr"/>
          <a:lstStyle/>
          <a:p>
            <a:endParaRPr lang="en-US"/>
          </a:p>
        </p:txBody>
      </p:sp>
      <p:sp>
        <p:nvSpPr>
          <p:cNvPr id="8" name="TextBox 7"/>
          <p:cNvSpPr txBox="1"/>
          <p:nvPr/>
        </p:nvSpPr>
        <p:spPr>
          <a:xfrm>
            <a:off x="1652729" y="8333659"/>
            <a:ext cx="13465608" cy="553998"/>
          </a:xfrm>
          <a:prstGeom prst="rect">
            <a:avLst/>
          </a:prstGeom>
          <a:noFill/>
        </p:spPr>
        <p:txBody>
          <a:bodyPr wrap="none" rtlCol="0">
            <a:spAutoFit/>
          </a:bodyPr>
          <a:lstStyle/>
          <a:p>
            <a:r>
              <a:rPr lang="en-US" i="1" dirty="0" smtClean="0"/>
              <a:t>Note that callback functions are not required when the method returns no data</a:t>
            </a:r>
            <a:endParaRPr lang="en-US" i="1" dirty="0"/>
          </a:p>
        </p:txBody>
      </p:sp>
    </p:spTree>
    <p:extLst>
      <p:ext uri="{BB962C8B-B14F-4D97-AF65-F5344CB8AC3E}">
        <p14:creationId xmlns:p14="http://schemas.microsoft.com/office/powerpoint/2010/main" val="25075044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Slide Number Placeholder 2"/>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101C5B2A-D2DB-4F0E-9958-AE49555ACFBE}" type="slidenum">
              <a:rPr lang="en-US" sz="1500" b="1">
                <a:solidFill>
                  <a:srgbClr val="7B7B7B"/>
                </a:solidFill>
                <a:ea typeface="ＭＳ Ｐゴシック" pitchFamily="34" charset="-128"/>
                <a:cs typeface="+mn-cs"/>
              </a:rPr>
              <a:pPr eaLnBrk="0" hangingPunct="0">
                <a:defRPr/>
              </a:pPr>
              <a:t>12</a:t>
            </a:fld>
            <a:endParaRPr lang="en-US" sz="1500" b="1">
              <a:solidFill>
                <a:srgbClr val="7B7B7B"/>
              </a:solidFill>
              <a:ea typeface="ＭＳ Ｐゴシック" pitchFamily="34" charset="-128"/>
              <a:cs typeface="+mn-cs"/>
            </a:endParaRPr>
          </a:p>
        </p:txBody>
      </p:sp>
      <p:sp>
        <p:nvSpPr>
          <p:cNvPr id="4" name="Text Placeholder 3"/>
          <p:cNvSpPr>
            <a:spLocks noGrp="1"/>
          </p:cNvSpPr>
          <p:nvPr>
            <p:ph type="body" sz="quarter" idx="10"/>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20400835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1C090CA9-29C4-49A3-9CE5-1E305FEF0F1E}" type="slidenum">
              <a:rPr lang="en-US" sz="1500" b="1">
                <a:solidFill>
                  <a:srgbClr val="7B7B7B"/>
                </a:solidFill>
                <a:ea typeface="ＭＳ Ｐゴシック" pitchFamily="34" charset="-128"/>
                <a:cs typeface="+mn-cs"/>
              </a:rPr>
              <a:pPr eaLnBrk="0" hangingPunct="0">
                <a:defRPr/>
              </a:pPr>
              <a:t>13</a:t>
            </a:fld>
            <a:endParaRPr lang="en-US" sz="1500" b="1">
              <a:solidFill>
                <a:srgbClr val="7B7B7B"/>
              </a:solidFill>
              <a:ea typeface="ＭＳ Ｐゴシック" pitchFamily="34" charset="-128"/>
              <a:cs typeface="+mn-cs"/>
            </a:endParaRPr>
          </a:p>
        </p:txBody>
      </p:sp>
      <p:sp>
        <p:nvSpPr>
          <p:cNvPr id="88067" name="Rectangle 2"/>
          <p:cNvSpPr>
            <a:spLocks noGrp="1" noChangeArrowheads="1"/>
          </p:cNvSpPr>
          <p:nvPr>
            <p:ph type="title"/>
          </p:nvPr>
        </p:nvSpPr>
        <p:spPr>
          <a:prstGeom prst="rect">
            <a:avLst/>
          </a:prstGeom>
        </p:spPr>
        <p:txBody>
          <a:bodyPr/>
          <a:lstStyle/>
          <a:p>
            <a:pPr eaLnBrk="1" hangingPunct="1"/>
            <a:r>
              <a:rPr lang="en-US" dirty="0" smtClean="0"/>
              <a:t>Setup</a:t>
            </a:r>
          </a:p>
        </p:txBody>
      </p:sp>
      <p:sp>
        <p:nvSpPr>
          <p:cNvPr id="88068" name="Rectangle 3"/>
          <p:cNvSpPr>
            <a:spLocks noGrp="1" noChangeArrowheads="1"/>
          </p:cNvSpPr>
          <p:nvPr>
            <p:ph idx="1"/>
          </p:nvPr>
        </p:nvSpPr>
        <p:spPr>
          <a:prstGeom prst="rect">
            <a:avLst/>
          </a:prstGeom>
        </p:spPr>
        <p:txBody>
          <a:bodyPr/>
          <a:lstStyle/>
          <a:p>
            <a:pPr eaLnBrk="1" hangingPunct="1"/>
            <a:r>
              <a:rPr lang="en-US" sz="3000" dirty="0">
                <a:solidFill>
                  <a:srgbClr val="23383A"/>
                </a:solidFill>
              </a:rPr>
              <a:t>In Brightcove Studio</a:t>
            </a:r>
          </a:p>
          <a:p>
            <a:pPr lvl="1" eaLnBrk="1" hangingPunct="1"/>
            <a:r>
              <a:rPr lang="en-US" sz="3000" dirty="0">
                <a:solidFill>
                  <a:srgbClr val="23383A"/>
                </a:solidFill>
              </a:rPr>
              <a:t>Create player instance</a:t>
            </a:r>
          </a:p>
          <a:p>
            <a:pPr lvl="1" eaLnBrk="1" hangingPunct="1"/>
            <a:r>
              <a:rPr lang="en-US" sz="3000" dirty="0">
                <a:solidFill>
                  <a:srgbClr val="23383A"/>
                </a:solidFill>
              </a:rPr>
              <a:t>Enable the APIs!!!</a:t>
            </a:r>
          </a:p>
          <a:p>
            <a:pPr lvl="1" eaLnBrk="1" hangingPunct="1"/>
            <a:r>
              <a:rPr lang="en-US" sz="3000" dirty="0">
                <a:solidFill>
                  <a:srgbClr val="23383A"/>
                </a:solidFill>
              </a:rPr>
              <a:t>Get the </a:t>
            </a:r>
            <a:r>
              <a:rPr lang="en-US" sz="3000" b="1" dirty="0">
                <a:solidFill>
                  <a:srgbClr val="23383A"/>
                </a:solidFill>
              </a:rPr>
              <a:t>JavaScript </a:t>
            </a:r>
            <a:r>
              <a:rPr lang="en-US" sz="3000" dirty="0">
                <a:solidFill>
                  <a:srgbClr val="23383A"/>
                </a:solidFill>
              </a:rPr>
              <a:t>publishing code</a:t>
            </a:r>
            <a:endParaRPr lang="en-US" sz="3000" dirty="0" smtClean="0">
              <a:solidFill>
                <a:srgbClr val="23383A"/>
              </a:solidFill>
            </a:endParaRPr>
          </a:p>
          <a:p>
            <a:pPr eaLnBrk="1" hangingPunct="1"/>
            <a:r>
              <a:rPr lang="en-US" sz="3000" dirty="0" smtClean="0">
                <a:solidFill>
                  <a:schemeClr val="tx1"/>
                </a:solidFill>
              </a:rPr>
              <a:t>In the Publishing Code</a:t>
            </a:r>
          </a:p>
          <a:p>
            <a:pPr lvl="1"/>
            <a:r>
              <a:rPr lang="en-US" sz="3000" dirty="0" smtClean="0">
                <a:solidFill>
                  <a:schemeClr val="tx1"/>
                </a:solidFill>
              </a:rPr>
              <a:t>Include the API</a:t>
            </a:r>
          </a:p>
          <a:p>
            <a:pPr lvl="1"/>
            <a:r>
              <a:rPr lang="en-US" sz="3000" dirty="0" smtClean="0">
                <a:solidFill>
                  <a:schemeClr val="tx1"/>
                </a:solidFill>
              </a:rPr>
              <a:t>Specify the </a:t>
            </a:r>
            <a:r>
              <a:rPr lang="en-US" sz="3000" dirty="0" err="1" smtClean="0">
                <a:solidFill>
                  <a:schemeClr val="tx1"/>
                </a:solidFill>
              </a:rPr>
              <a:t>TemplateReady</a:t>
            </a:r>
            <a:r>
              <a:rPr lang="en-US" sz="3000" dirty="0" smtClean="0">
                <a:solidFill>
                  <a:schemeClr val="tx1"/>
                </a:solidFill>
              </a:rPr>
              <a:t> event handler</a:t>
            </a:r>
          </a:p>
          <a:p>
            <a:pPr eaLnBrk="1" hangingPunct="1"/>
            <a:r>
              <a:rPr lang="en-US" sz="3000" dirty="0" smtClean="0">
                <a:solidFill>
                  <a:schemeClr val="tx1"/>
                </a:solidFill>
              </a:rPr>
              <a:t>In </a:t>
            </a:r>
            <a:r>
              <a:rPr lang="en-US" sz="3000" dirty="0">
                <a:solidFill>
                  <a:schemeClr val="tx1"/>
                </a:solidFill>
              </a:rPr>
              <a:t>JavaScript:</a:t>
            </a:r>
            <a:endParaRPr lang="en-US" sz="3000" dirty="0" smtClean="0">
              <a:solidFill>
                <a:schemeClr val="tx1"/>
              </a:solidFill>
            </a:endParaRPr>
          </a:p>
          <a:p>
            <a:pPr lvl="1" eaLnBrk="1" hangingPunct="1"/>
            <a:r>
              <a:rPr lang="en-US" sz="3000" dirty="0" smtClean="0">
                <a:solidFill>
                  <a:schemeClr val="tx1"/>
                </a:solidFill>
              </a:rPr>
              <a:t>Set </a:t>
            </a:r>
            <a:r>
              <a:rPr lang="en-US" sz="3000" dirty="0">
                <a:solidFill>
                  <a:schemeClr val="tx1"/>
                </a:solidFill>
              </a:rPr>
              <a:t>up </a:t>
            </a:r>
            <a:r>
              <a:rPr lang="en-US" sz="3000" dirty="0" smtClean="0">
                <a:solidFill>
                  <a:schemeClr val="tx1"/>
                </a:solidFill>
              </a:rPr>
              <a:t>onTemplateReady(</a:t>
            </a:r>
            <a:r>
              <a:rPr lang="en-US" sz="3000" dirty="0">
                <a:solidFill>
                  <a:schemeClr val="tx1"/>
                </a:solidFill>
              </a:rPr>
              <a:t>) handler</a:t>
            </a:r>
          </a:p>
          <a:p>
            <a:pPr lvl="1" eaLnBrk="1" hangingPunct="1"/>
            <a:r>
              <a:rPr lang="en-US" sz="3000" dirty="0">
                <a:solidFill>
                  <a:schemeClr val="tx1"/>
                </a:solidFill>
              </a:rPr>
              <a:t>Get references to API modules and components</a:t>
            </a:r>
          </a:p>
          <a:p>
            <a:pPr lvl="1" eaLnBrk="1" hangingPunct="1"/>
            <a:r>
              <a:rPr lang="en-US" sz="3000" dirty="0">
                <a:solidFill>
                  <a:schemeClr val="tx1"/>
                </a:solidFill>
              </a:rPr>
              <a:t>Set up handlers for events</a:t>
            </a:r>
          </a:p>
        </p:txBody>
      </p:sp>
      <p:sp>
        <p:nvSpPr>
          <p:cNvPr id="2" name="TextBox 1"/>
          <p:cNvSpPr txBox="1"/>
          <p:nvPr/>
        </p:nvSpPr>
        <p:spPr>
          <a:xfrm>
            <a:off x="577585" y="8224195"/>
            <a:ext cx="16027996" cy="894883"/>
          </a:xfrm>
          <a:prstGeom prst="rect">
            <a:avLst/>
          </a:prstGeom>
          <a:noFill/>
        </p:spPr>
        <p:txBody>
          <a:bodyPr wrap="square" lIns="154707" tIns="77354" rIns="154707" bIns="77354" rtlCol="0">
            <a:spAutoFit/>
          </a:bodyPr>
          <a:lstStyle/>
          <a:p>
            <a:r>
              <a:rPr lang="en-US" sz="2400" i="1" dirty="0"/>
              <a:t>Best Practice: create a namespace for variables to avoid name conflicts with other </a:t>
            </a:r>
            <a:r>
              <a:rPr lang="en-US" sz="2400" i="1" dirty="0" smtClean="0"/>
              <a:t>scripts– </a:t>
            </a:r>
            <a:r>
              <a:rPr lang="en-US" sz="2400" i="1" dirty="0"/>
              <a:t>in the sample code, we’ll use a </a:t>
            </a:r>
            <a:r>
              <a:rPr lang="en-US" sz="2400" b="1" i="1" dirty="0"/>
              <a:t>BCL</a:t>
            </a:r>
            <a:r>
              <a:rPr lang="en-US" sz="2400" i="1" dirty="0" smtClean="0"/>
              <a:t> namespace </a:t>
            </a:r>
            <a:r>
              <a:rPr lang="en-US" sz="2400" i="1" dirty="0"/>
              <a:t>by creating a global object</a:t>
            </a:r>
            <a:r>
              <a:rPr lang="en-US" sz="2400" i="1" dirty="0" smtClean="0"/>
              <a:t> and </a:t>
            </a:r>
            <a:r>
              <a:rPr lang="en-US" sz="2400" i="1" dirty="0"/>
              <a:t>storing all “global” </a:t>
            </a:r>
            <a:r>
              <a:rPr lang="en-US" sz="2400" i="1" dirty="0" err="1"/>
              <a:t>vars</a:t>
            </a:r>
            <a:r>
              <a:rPr lang="en-US" sz="2400" i="1" dirty="0"/>
              <a:t> as properties of that object</a:t>
            </a:r>
          </a:p>
        </p:txBody>
      </p:sp>
      <p:pic>
        <p:nvPicPr>
          <p:cNvPr id="3" name="Picture 2" descr="enable player API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745" y="2292409"/>
            <a:ext cx="6906959" cy="1498188"/>
          </a:xfrm>
          <a:prstGeom prst="rect">
            <a:avLst/>
          </a:prstGeom>
        </p:spPr>
      </p:pic>
      <p:cxnSp>
        <p:nvCxnSpPr>
          <p:cNvPr id="9" name="Straight Arrow Connector 8"/>
          <p:cNvCxnSpPr>
            <a:endCxn id="3" idx="1"/>
          </p:cNvCxnSpPr>
          <p:nvPr/>
        </p:nvCxnSpPr>
        <p:spPr bwMode="auto">
          <a:xfrm flipV="1">
            <a:off x="5198269" y="3041503"/>
            <a:ext cx="4909476" cy="207580"/>
          </a:xfrm>
          <a:prstGeom prst="straightConnector1">
            <a:avLst/>
          </a:prstGeom>
          <a:solidFill>
            <a:schemeClr val="accent1"/>
          </a:solidFill>
          <a:ln w="50800" cap="flat" cmpd="sng" algn="ctr">
            <a:solidFill>
              <a:schemeClr val="accent2"/>
            </a:solidFill>
            <a:prstDash val="solid"/>
            <a:round/>
            <a:headEnd type="none" w="med" len="med"/>
            <a:tailEnd type="triangle"/>
          </a:ln>
          <a:effectLst/>
        </p:spPr>
      </p:cxnSp>
    </p:spTree>
    <p:extLst>
      <p:ext uri="{BB962C8B-B14F-4D97-AF65-F5344CB8AC3E}">
        <p14:creationId xmlns:p14="http://schemas.microsoft.com/office/powerpoint/2010/main" val="3897219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EFA3BBB6-1155-4578-97E6-9B9B7E5ADF61}" type="slidenum">
              <a:rPr lang="en-US" sz="1500" b="1">
                <a:solidFill>
                  <a:srgbClr val="7B7B7B"/>
                </a:solidFill>
                <a:ea typeface="ＭＳ Ｐゴシック" pitchFamily="34" charset="-128"/>
                <a:cs typeface="+mn-cs"/>
              </a:rPr>
              <a:pPr eaLnBrk="0" hangingPunct="0">
                <a:defRPr/>
              </a:pPr>
              <a:t>14</a:t>
            </a:fld>
            <a:endParaRPr lang="en-US" sz="1500" b="1">
              <a:solidFill>
                <a:srgbClr val="7B7B7B"/>
              </a:solidFill>
              <a:ea typeface="ＭＳ Ｐゴシック" pitchFamily="34" charset="-128"/>
              <a:cs typeface="+mn-cs"/>
            </a:endParaRPr>
          </a:p>
        </p:txBody>
      </p:sp>
      <p:sp>
        <p:nvSpPr>
          <p:cNvPr id="90115" name="Rectangle 2"/>
          <p:cNvSpPr>
            <a:spLocks noGrp="1" noChangeArrowheads="1"/>
          </p:cNvSpPr>
          <p:nvPr>
            <p:ph type="title"/>
          </p:nvPr>
        </p:nvSpPr>
        <p:spPr>
          <a:prstGeom prst="rect">
            <a:avLst/>
          </a:prstGeom>
        </p:spPr>
        <p:txBody>
          <a:bodyPr/>
          <a:lstStyle/>
          <a:p>
            <a:pPr eaLnBrk="1" hangingPunct="1"/>
            <a:r>
              <a:rPr lang="en-US" dirty="0" smtClean="0"/>
              <a:t>Studio Generated JS Code with added </a:t>
            </a:r>
            <a:r>
              <a:rPr lang="en-US" dirty="0" err="1" smtClean="0"/>
              <a:t>params</a:t>
            </a:r>
            <a:endParaRPr lang="en-US" dirty="0" smtClean="0"/>
          </a:p>
        </p:txBody>
      </p:sp>
      <p:sp>
        <p:nvSpPr>
          <p:cNvPr id="367619" name="Rectangle 3"/>
          <p:cNvSpPr>
            <a:spLocks noGrp="1" noChangeArrowheads="1"/>
          </p:cNvSpPr>
          <p:nvPr>
            <p:ph idx="1"/>
          </p:nvPr>
        </p:nvSpPr>
        <p:spPr>
          <a:xfrm>
            <a:off x="541346" y="1911090"/>
            <a:ext cx="15877477" cy="7278853"/>
          </a:xfrm>
          <a:prstGeom prst="rect">
            <a:avLst/>
          </a:prstGeom>
        </p:spPr>
        <p:txBody>
          <a:bodyPr>
            <a:normAutofit fontScale="77500" lnSpcReduction="20000"/>
          </a:bodyPr>
          <a:lstStyle/>
          <a:p>
            <a:pPr>
              <a:lnSpc>
                <a:spcPct val="120000"/>
              </a:lnSpc>
              <a:buNone/>
              <a:defRPr/>
            </a:pPr>
            <a:r>
              <a:rPr lang="en-US" sz="3200" dirty="0" smtClean="0">
                <a:latin typeface="Consolas"/>
                <a:cs typeface="Consolas"/>
              </a:rPr>
              <a:t>&lt;script language="JavaScript" type="text/</a:t>
            </a:r>
            <a:r>
              <a:rPr lang="en-US" sz="3200" dirty="0" err="1" smtClean="0">
                <a:latin typeface="Consolas"/>
                <a:cs typeface="Consolas"/>
              </a:rPr>
              <a:t>javascript</a:t>
            </a:r>
            <a:r>
              <a:rPr lang="en-US" sz="3200" dirty="0" smtClean="0">
                <a:latin typeface="Consolas"/>
                <a:cs typeface="Consolas"/>
              </a:rPr>
              <a:t>" </a:t>
            </a:r>
            <a:r>
              <a:rPr lang="en-US" sz="3200" dirty="0" err="1" smtClean="0">
                <a:latin typeface="Consolas"/>
                <a:cs typeface="Consolas"/>
              </a:rPr>
              <a:t>src</a:t>
            </a:r>
            <a:r>
              <a:rPr lang="en-US" sz="3200" dirty="0" smtClean="0">
                <a:latin typeface="Consolas"/>
                <a:cs typeface="Consolas"/>
              </a:rPr>
              <a:t>="http://</a:t>
            </a:r>
            <a:r>
              <a:rPr lang="en-US" sz="3200" dirty="0" err="1" smtClean="0">
                <a:latin typeface="Consolas"/>
                <a:cs typeface="Consolas"/>
              </a:rPr>
              <a:t>admin.brightcove.com/js/BrightcoveExperiences.js</a:t>
            </a:r>
            <a:r>
              <a:rPr lang="en-US" sz="3200" dirty="0" smtClean="0">
                <a:latin typeface="Consolas"/>
                <a:cs typeface="Consolas"/>
              </a:rPr>
              <a:t>"&gt;&lt;/script&gt;</a:t>
            </a:r>
          </a:p>
          <a:p>
            <a:pPr>
              <a:lnSpc>
                <a:spcPct val="120000"/>
              </a:lnSpc>
              <a:buNone/>
              <a:defRPr/>
            </a:pPr>
            <a:r>
              <a:rPr lang="en-US" sz="3200" dirty="0" smtClean="0">
                <a:latin typeface="Consolas"/>
                <a:cs typeface="Consolas"/>
              </a:rPr>
              <a:t>&lt;object id="</a:t>
            </a:r>
            <a:r>
              <a:rPr lang="en-US" sz="3200" dirty="0" err="1" smtClean="0">
                <a:latin typeface="Consolas"/>
                <a:cs typeface="Consolas"/>
              </a:rPr>
              <a:t>myExperience</a:t>
            </a:r>
            <a:r>
              <a:rPr lang="en-US" sz="3200" dirty="0" smtClean="0">
                <a:latin typeface="Consolas"/>
                <a:cs typeface="Consolas"/>
              </a:rPr>
              <a:t>" class="</a:t>
            </a:r>
            <a:r>
              <a:rPr lang="en-US" sz="3200" dirty="0" err="1" smtClean="0">
                <a:latin typeface="Consolas"/>
                <a:cs typeface="Consolas"/>
              </a:rPr>
              <a:t>BrightcoveExperience</a:t>
            </a:r>
            <a:r>
              <a:rPr lang="en-US" sz="3200" dirty="0" smtClean="0">
                <a:latin typeface="Consolas"/>
                <a:cs typeface="Consolas"/>
              </a:rPr>
              <a:t>"&gt;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bgcolor</a:t>
            </a:r>
            <a:r>
              <a:rPr lang="en-US" sz="3200" dirty="0" smtClean="0">
                <a:latin typeface="Consolas"/>
                <a:cs typeface="Consolas"/>
              </a:rPr>
              <a:t>" value="#FFFFFF"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name="width" value="480"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name="height" value="270"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playerID</a:t>
            </a:r>
            <a:r>
              <a:rPr lang="en-US" sz="3200" dirty="0" smtClean="0">
                <a:latin typeface="Consolas"/>
                <a:cs typeface="Consolas"/>
              </a:rPr>
              <a:t>" value="1146049103001"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playerKey</a:t>
            </a:r>
            <a:r>
              <a:rPr lang="en-US" sz="3200" dirty="0" smtClean="0">
                <a:latin typeface="Consolas"/>
                <a:cs typeface="Consolas"/>
              </a:rPr>
              <a:t>" value="AQ~~,AAAA1oy1bvE~,ALl2ezBj3WEd1K9zn5lA_OOffNUFbVae"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isVid</a:t>
            </a:r>
            <a:r>
              <a:rPr lang="en-US" sz="3200" dirty="0" smtClean="0">
                <a:latin typeface="Consolas"/>
                <a:cs typeface="Consolas"/>
              </a:rPr>
              <a:t>" value="true"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isUI</a:t>
            </a:r>
            <a:r>
              <a:rPr lang="en-US" sz="3200" dirty="0" smtClean="0">
                <a:latin typeface="Consolas"/>
                <a:cs typeface="Consolas"/>
              </a:rPr>
              <a:t>" value="true"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dynamicStreaming</a:t>
            </a:r>
            <a:r>
              <a:rPr lang="en-US" sz="3200" dirty="0" smtClean="0">
                <a:latin typeface="Consolas"/>
                <a:cs typeface="Consolas"/>
              </a:rPr>
              <a:t>" value="true" /&gt;</a:t>
            </a:r>
          </a:p>
          <a:p>
            <a:pPr>
              <a:lnSpc>
                <a:spcPct val="120000"/>
              </a:lnSpc>
              <a:buNone/>
              <a:defRPr/>
            </a:pPr>
            <a:r>
              <a:rPr lang="en-US" sz="3200" dirty="0" smtClean="0">
                <a:latin typeface="Consolas"/>
                <a:cs typeface="Consolas"/>
              </a:rPr>
              <a:t>  &lt;</a:t>
            </a:r>
            <a:r>
              <a:rPr lang="en-US" sz="3200" dirty="0" err="1" smtClean="0">
                <a:latin typeface="Consolas"/>
                <a:cs typeface="Consolas"/>
              </a:rPr>
              <a:t>param</a:t>
            </a:r>
            <a:r>
              <a:rPr lang="en-US" sz="3200" dirty="0" smtClean="0">
                <a:latin typeface="Consolas"/>
                <a:cs typeface="Consolas"/>
              </a:rPr>
              <a:t> name="@</a:t>
            </a:r>
            <a:r>
              <a:rPr lang="en-US" sz="3200" dirty="0" err="1" smtClean="0">
                <a:latin typeface="Consolas"/>
                <a:cs typeface="Consolas"/>
              </a:rPr>
              <a:t>videoPlayer</a:t>
            </a:r>
            <a:r>
              <a:rPr lang="en-US" sz="3200" dirty="0" smtClean="0">
                <a:latin typeface="Consolas"/>
                <a:cs typeface="Consolas"/>
              </a:rPr>
              <a:t>" value="928121847001" /&gt;</a:t>
            </a:r>
          </a:p>
          <a:p>
            <a:pPr>
              <a:lnSpc>
                <a:spcPct val="120000"/>
              </a:lnSpc>
              <a:buNone/>
              <a:defRPr/>
            </a:pPr>
            <a:r>
              <a:rPr lang="en-US" sz="3200" dirty="0" smtClean="0">
                <a:latin typeface="Consolas"/>
                <a:cs typeface="Consolas"/>
              </a:rPr>
              <a:t>  </a:t>
            </a:r>
            <a:r>
              <a:rPr lang="en-US" sz="3200" dirty="0" smtClean="0">
                <a:solidFill>
                  <a:schemeClr val="accent3"/>
                </a:solidFill>
                <a:latin typeface="Consolas"/>
                <a:cs typeface="Consolas"/>
              </a:rPr>
              <a:t>&lt;</a:t>
            </a:r>
            <a:r>
              <a:rPr lang="en-US" sz="3200" dirty="0" err="1" smtClean="0">
                <a:solidFill>
                  <a:schemeClr val="accent3"/>
                </a:solidFill>
                <a:latin typeface="Consolas"/>
                <a:cs typeface="Consolas"/>
              </a:rPr>
              <a:t>param</a:t>
            </a:r>
            <a:r>
              <a:rPr lang="en-US" sz="3200" dirty="0" smtClean="0">
                <a:solidFill>
                  <a:schemeClr val="accent3"/>
                </a:solidFill>
                <a:latin typeface="Consolas"/>
                <a:cs typeface="Consolas"/>
              </a:rPr>
              <a:t> name="</a:t>
            </a:r>
            <a:r>
              <a:rPr lang="en-US" sz="3200" dirty="0" err="1" smtClean="0">
                <a:solidFill>
                  <a:schemeClr val="accent3"/>
                </a:solidFill>
                <a:latin typeface="Consolas"/>
                <a:cs typeface="Consolas"/>
              </a:rPr>
              <a:t>includeAPI</a:t>
            </a:r>
            <a:r>
              <a:rPr lang="en-US" sz="3200" dirty="0" smtClean="0">
                <a:solidFill>
                  <a:schemeClr val="accent3"/>
                </a:solidFill>
                <a:latin typeface="Consolas"/>
                <a:cs typeface="Consolas"/>
              </a:rPr>
              <a:t>" value="true" /&gt;</a:t>
            </a:r>
          </a:p>
          <a:p>
            <a:pPr>
              <a:lnSpc>
                <a:spcPct val="120000"/>
              </a:lnSpc>
              <a:buNone/>
              <a:defRPr/>
            </a:pPr>
            <a:r>
              <a:rPr lang="en-US" sz="3200" dirty="0" smtClean="0">
                <a:solidFill>
                  <a:schemeClr val="accent3"/>
                </a:solidFill>
                <a:latin typeface="Consolas"/>
                <a:cs typeface="Consolas"/>
              </a:rPr>
              <a:t>  &lt;</a:t>
            </a:r>
            <a:r>
              <a:rPr lang="en-US" sz="3200" dirty="0" err="1" smtClean="0">
                <a:solidFill>
                  <a:schemeClr val="accent3"/>
                </a:solidFill>
                <a:latin typeface="Consolas"/>
                <a:cs typeface="Consolas"/>
              </a:rPr>
              <a:t>param</a:t>
            </a:r>
            <a:r>
              <a:rPr lang="en-US" sz="3200" dirty="0" smtClean="0">
                <a:solidFill>
                  <a:schemeClr val="accent3"/>
                </a:solidFill>
                <a:latin typeface="Consolas"/>
                <a:cs typeface="Consolas"/>
              </a:rPr>
              <a:t> name="</a:t>
            </a:r>
            <a:r>
              <a:rPr lang="en-US" sz="3200" dirty="0" err="1" smtClean="0">
                <a:solidFill>
                  <a:schemeClr val="accent3"/>
                </a:solidFill>
                <a:latin typeface="Consolas"/>
                <a:cs typeface="Consolas"/>
              </a:rPr>
              <a:t>templateReadyHandler</a:t>
            </a:r>
            <a:r>
              <a:rPr lang="en-US" sz="3200" dirty="0" smtClean="0">
                <a:solidFill>
                  <a:schemeClr val="accent3"/>
                </a:solidFill>
                <a:latin typeface="Consolas"/>
                <a:cs typeface="Consolas"/>
              </a:rPr>
              <a:t>" value="</a:t>
            </a:r>
            <a:r>
              <a:rPr lang="en-US" sz="3200" dirty="0" err="1" smtClean="0">
                <a:solidFill>
                  <a:schemeClr val="accent3"/>
                </a:solidFill>
                <a:latin typeface="Consolas"/>
                <a:cs typeface="Consolas"/>
              </a:rPr>
              <a:t>BCL.onTemplateReady</a:t>
            </a:r>
            <a:r>
              <a:rPr lang="en-US" sz="3200" dirty="0" smtClean="0">
                <a:solidFill>
                  <a:schemeClr val="accent3"/>
                </a:solidFill>
                <a:latin typeface="Consolas"/>
                <a:cs typeface="Consolas"/>
              </a:rPr>
              <a:t>" /&gt;</a:t>
            </a:r>
          </a:p>
          <a:p>
            <a:pPr>
              <a:lnSpc>
                <a:spcPct val="120000"/>
              </a:lnSpc>
              <a:buNone/>
              <a:defRPr/>
            </a:pPr>
            <a:r>
              <a:rPr lang="en-US" sz="3200" dirty="0" smtClean="0">
                <a:latin typeface="Consolas"/>
                <a:cs typeface="Consolas"/>
              </a:rPr>
              <a:t>&lt;/object&gt;</a:t>
            </a:r>
          </a:p>
        </p:txBody>
      </p:sp>
    </p:spTree>
    <p:extLst>
      <p:ext uri="{BB962C8B-B14F-4D97-AF65-F5344CB8AC3E}">
        <p14:creationId xmlns:p14="http://schemas.microsoft.com/office/powerpoint/2010/main" val="37473367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3"/>
          <p:cNvSpPr>
            <a:spLocks noGrp="1" noChangeArrowheads="1"/>
          </p:cNvSpPr>
          <p:nvPr>
            <p:ph idx="1"/>
          </p:nvPr>
        </p:nvSpPr>
        <p:spPr>
          <a:prstGeom prst="rect">
            <a:avLst/>
          </a:prstGeom>
        </p:spPr>
        <p:txBody>
          <a:bodyPr/>
          <a:lstStyle/>
          <a:p>
            <a:pPr>
              <a:lnSpc>
                <a:spcPct val="120000"/>
              </a:lnSpc>
              <a:buNone/>
              <a:defRPr/>
            </a:pPr>
            <a:r>
              <a:rPr lang="en-US" sz="2800" dirty="0">
                <a:latin typeface="Consolas"/>
                <a:cs typeface="Consolas"/>
              </a:rPr>
              <a:t>&lt;object id="</a:t>
            </a:r>
            <a:r>
              <a:rPr lang="en-US" sz="2800" dirty="0" err="1">
                <a:solidFill>
                  <a:srgbClr val="9F0B5F"/>
                </a:solidFill>
                <a:latin typeface="Consolas"/>
                <a:cs typeface="Consolas"/>
              </a:rPr>
              <a:t>myExperience</a:t>
            </a:r>
            <a:r>
              <a:rPr lang="en-US" sz="2800" dirty="0">
                <a:latin typeface="Consolas"/>
                <a:cs typeface="Consolas"/>
              </a:rPr>
              <a:t>" class="</a:t>
            </a:r>
            <a:r>
              <a:rPr lang="en-US" sz="2800" dirty="0" err="1">
                <a:latin typeface="Consolas"/>
                <a:cs typeface="Consolas"/>
              </a:rPr>
              <a:t>BrightcoveExperience</a:t>
            </a:r>
            <a:r>
              <a:rPr lang="en-US" sz="2800" dirty="0">
                <a:latin typeface="Consolas"/>
                <a:cs typeface="Consolas"/>
              </a:rPr>
              <a:t>"&gt;</a:t>
            </a:r>
          </a:p>
          <a:p>
            <a:pPr>
              <a:lnSpc>
                <a:spcPct val="120000"/>
              </a:lnSpc>
              <a:buNone/>
              <a:defRPr/>
            </a:pPr>
            <a:r>
              <a:rPr lang="en-US" sz="2800" dirty="0" smtClean="0">
                <a:latin typeface="Consolas"/>
                <a:cs typeface="Consolas"/>
              </a:rPr>
              <a:t>... </a:t>
            </a:r>
          </a:p>
          <a:p>
            <a:pPr>
              <a:lnSpc>
                <a:spcPct val="120000"/>
              </a:lnSpc>
              <a:buNone/>
              <a:defRPr/>
            </a:pPr>
            <a:r>
              <a:rPr lang="en-US" sz="2800" dirty="0" smtClean="0">
                <a:solidFill>
                  <a:schemeClr val="accent3"/>
                </a:solidFill>
                <a:latin typeface="Consolas"/>
                <a:cs typeface="Consolas"/>
              </a:rPr>
              <a:t>	</a:t>
            </a:r>
            <a:r>
              <a:rPr lang="en-US" sz="2800" dirty="0" smtClean="0">
                <a:solidFill>
                  <a:schemeClr val="bg2">
                    <a:lumMod val="25000"/>
                  </a:schemeClr>
                </a:solidFill>
                <a:latin typeface="Consolas"/>
                <a:cs typeface="Consolas"/>
              </a:rPr>
              <a:t>&lt;</a:t>
            </a:r>
            <a:r>
              <a:rPr lang="en-US" sz="2800" dirty="0" err="1">
                <a:solidFill>
                  <a:schemeClr val="bg2">
                    <a:lumMod val="25000"/>
                  </a:schemeClr>
                </a:solidFill>
                <a:latin typeface="Consolas"/>
                <a:cs typeface="Consolas"/>
              </a:rPr>
              <a:t>param</a:t>
            </a:r>
            <a:r>
              <a:rPr lang="en-US" sz="2800" dirty="0">
                <a:solidFill>
                  <a:schemeClr val="bg2">
                    <a:lumMod val="25000"/>
                  </a:schemeClr>
                </a:solidFill>
                <a:latin typeface="Consolas"/>
                <a:cs typeface="Consolas"/>
              </a:rPr>
              <a:t> name="</a:t>
            </a:r>
            <a:r>
              <a:rPr lang="en-US" sz="2800" dirty="0" err="1">
                <a:solidFill>
                  <a:schemeClr val="bg2">
                    <a:lumMod val="25000"/>
                  </a:schemeClr>
                </a:solidFill>
                <a:latin typeface="Consolas"/>
                <a:cs typeface="Consolas"/>
              </a:rPr>
              <a:t>includeAPI</a:t>
            </a:r>
            <a:r>
              <a:rPr lang="en-US" sz="2800" dirty="0">
                <a:solidFill>
                  <a:schemeClr val="bg2">
                    <a:lumMod val="25000"/>
                  </a:schemeClr>
                </a:solidFill>
                <a:latin typeface="Consolas"/>
                <a:cs typeface="Consolas"/>
              </a:rPr>
              <a:t>" value="true" /&gt;</a:t>
            </a:r>
          </a:p>
          <a:p>
            <a:pPr>
              <a:lnSpc>
                <a:spcPct val="120000"/>
              </a:lnSpc>
              <a:buNone/>
              <a:defRPr/>
            </a:pPr>
            <a:r>
              <a:rPr lang="en-US" sz="2800" dirty="0" smtClean="0">
                <a:solidFill>
                  <a:srgbClr val="9F0B5F"/>
                </a:solidFill>
                <a:latin typeface="Consolas"/>
                <a:cs typeface="Consolas"/>
              </a:rPr>
              <a:t>	&lt;</a:t>
            </a:r>
            <a:r>
              <a:rPr lang="en-US" sz="2800" dirty="0" err="1">
                <a:solidFill>
                  <a:srgbClr val="9F0B5F"/>
                </a:solidFill>
                <a:latin typeface="Consolas"/>
                <a:cs typeface="Consolas"/>
              </a:rPr>
              <a:t>param</a:t>
            </a:r>
            <a:r>
              <a:rPr lang="en-US" sz="2800" dirty="0">
                <a:solidFill>
                  <a:srgbClr val="9F0B5F"/>
                </a:solidFill>
                <a:latin typeface="Consolas"/>
                <a:cs typeface="Consolas"/>
              </a:rPr>
              <a:t> name="</a:t>
            </a:r>
            <a:r>
              <a:rPr lang="en-US" sz="2800" dirty="0" err="1">
                <a:solidFill>
                  <a:srgbClr val="9F0B5F"/>
                </a:solidFill>
                <a:latin typeface="Consolas"/>
                <a:cs typeface="Consolas"/>
              </a:rPr>
              <a:t>templateReadyHandler</a:t>
            </a:r>
            <a:r>
              <a:rPr lang="en-US" sz="2800" dirty="0">
                <a:solidFill>
                  <a:srgbClr val="9F0B5F"/>
                </a:solidFill>
                <a:latin typeface="Consolas"/>
                <a:cs typeface="Consolas"/>
              </a:rPr>
              <a:t>" value="</a:t>
            </a:r>
            <a:r>
              <a:rPr lang="en-US" sz="2800" dirty="0" err="1">
                <a:solidFill>
                  <a:srgbClr val="9F0B5F"/>
                </a:solidFill>
                <a:latin typeface="Consolas"/>
                <a:cs typeface="Consolas"/>
              </a:rPr>
              <a:t>BCL.onTemplateReady</a:t>
            </a:r>
            <a:r>
              <a:rPr lang="en-US" sz="2800" dirty="0">
                <a:solidFill>
                  <a:srgbClr val="9F0B5F"/>
                </a:solidFill>
                <a:latin typeface="Consolas"/>
                <a:cs typeface="Consolas"/>
              </a:rPr>
              <a:t>" /&gt;</a:t>
            </a:r>
          </a:p>
          <a:p>
            <a:pPr>
              <a:lnSpc>
                <a:spcPct val="120000"/>
              </a:lnSpc>
              <a:buNone/>
              <a:defRPr/>
            </a:pPr>
            <a:r>
              <a:rPr lang="en-US" sz="2800" dirty="0">
                <a:latin typeface="Consolas"/>
                <a:cs typeface="Consolas"/>
              </a:rPr>
              <a:t>&lt;/</a:t>
            </a:r>
            <a:r>
              <a:rPr lang="en-US" sz="2800" dirty="0" smtClean="0">
                <a:latin typeface="Consolas"/>
                <a:cs typeface="Consolas"/>
              </a:rPr>
              <a:t>object&gt;</a:t>
            </a:r>
          </a:p>
          <a:p>
            <a:pPr>
              <a:buNone/>
            </a:pPr>
            <a:r>
              <a:rPr lang="en-US" sz="2800" dirty="0" smtClean="0">
                <a:latin typeface="Consolas"/>
                <a:cs typeface="Consolas"/>
              </a:rPr>
              <a:t>&lt;script type="text/</a:t>
            </a:r>
            <a:r>
              <a:rPr lang="en-US" sz="2800" dirty="0" err="1" smtClean="0">
                <a:latin typeface="Consolas"/>
                <a:cs typeface="Consolas"/>
              </a:rPr>
              <a:t>javascript</a:t>
            </a:r>
            <a:r>
              <a:rPr lang="en-US" sz="2800" dirty="0" smtClean="0">
                <a:latin typeface="Consolas"/>
                <a:cs typeface="Consolas"/>
              </a:rPr>
              <a:t>"&gt;</a:t>
            </a:r>
            <a:endParaRPr lang="en-US" sz="2800" dirty="0">
              <a:latin typeface="Consolas"/>
              <a:cs typeface="Consolas"/>
            </a:endParaRPr>
          </a:p>
          <a:p>
            <a:pPr lvl="1">
              <a:buNone/>
            </a:pPr>
            <a:r>
              <a:rPr lang="en-US" sz="2800" dirty="0" smtClean="0">
                <a:latin typeface="Consolas"/>
                <a:cs typeface="Consolas"/>
              </a:rPr>
              <a:t>var BCL = {};</a:t>
            </a:r>
          </a:p>
          <a:p>
            <a:pPr lvl="1">
              <a:buNone/>
            </a:pPr>
            <a:r>
              <a:rPr lang="en-US" sz="2800" dirty="0" err="1" smtClean="0">
                <a:solidFill>
                  <a:schemeClr val="accent3">
                    <a:lumMod val="75000"/>
                  </a:schemeClr>
                </a:solidFill>
                <a:latin typeface="Consolas"/>
                <a:cs typeface="Consolas"/>
              </a:rPr>
              <a:t>BCL.onTemplateReady</a:t>
            </a:r>
            <a:r>
              <a:rPr lang="en-US" sz="2800" dirty="0" smtClean="0">
                <a:latin typeface="Consolas"/>
                <a:cs typeface="Consolas"/>
              </a:rPr>
              <a:t> </a:t>
            </a:r>
            <a:r>
              <a:rPr lang="en-US" sz="2800" dirty="0">
                <a:latin typeface="Consolas"/>
                <a:cs typeface="Consolas"/>
              </a:rPr>
              <a:t>= function(event) {</a:t>
            </a:r>
          </a:p>
          <a:p>
            <a:pPr lvl="1">
              <a:buNone/>
            </a:pPr>
            <a:r>
              <a:rPr lang="en-US" sz="2800" dirty="0">
                <a:latin typeface="Consolas"/>
                <a:cs typeface="Consolas"/>
              </a:rPr>
              <a:t>		</a:t>
            </a:r>
            <a:r>
              <a:rPr lang="en-US" sz="2800" dirty="0" smtClean="0">
                <a:latin typeface="Consolas"/>
                <a:cs typeface="Consolas"/>
              </a:rPr>
              <a:t>/</a:t>
            </a:r>
            <a:r>
              <a:rPr lang="en-US" sz="2800" dirty="0">
                <a:latin typeface="Consolas"/>
                <a:cs typeface="Consolas"/>
              </a:rPr>
              <a:t>/ get a reference to the player</a:t>
            </a:r>
          </a:p>
          <a:p>
            <a:pPr lvl="1">
              <a:buNone/>
            </a:pPr>
            <a:r>
              <a:rPr lang="en-US" sz="2800" dirty="0">
                <a:latin typeface="Consolas"/>
                <a:cs typeface="Consolas"/>
              </a:rPr>
              <a:t>		</a:t>
            </a:r>
            <a:r>
              <a:rPr lang="en-US" sz="2800" dirty="0" smtClean="0">
                <a:latin typeface="Consolas"/>
                <a:cs typeface="Consolas"/>
              </a:rPr>
              <a:t>BCL.player </a:t>
            </a:r>
            <a:r>
              <a:rPr lang="en-US" sz="2800" dirty="0">
                <a:latin typeface="Consolas"/>
                <a:cs typeface="Consolas"/>
              </a:rPr>
              <a:t>= </a:t>
            </a:r>
            <a:r>
              <a:rPr lang="en-US" sz="2800" dirty="0" err="1">
                <a:latin typeface="Consolas"/>
                <a:cs typeface="Consolas"/>
              </a:rPr>
              <a:t>brightcove.api.getExperience</a:t>
            </a:r>
            <a:r>
              <a:rPr lang="en-US" sz="2800" dirty="0">
                <a:latin typeface="Consolas"/>
                <a:cs typeface="Consolas"/>
              </a:rPr>
              <a:t>("</a:t>
            </a:r>
            <a:r>
              <a:rPr lang="en-US" sz="2800" dirty="0" err="1">
                <a:solidFill>
                  <a:srgbClr val="9F0B5F"/>
                </a:solidFill>
                <a:latin typeface="Consolas"/>
                <a:cs typeface="Consolas"/>
              </a:rPr>
              <a:t>myExperience</a:t>
            </a:r>
            <a:r>
              <a:rPr lang="en-US" sz="2800" dirty="0">
                <a:latin typeface="Consolas"/>
                <a:cs typeface="Consolas"/>
              </a:rPr>
              <a:t>");</a:t>
            </a:r>
          </a:p>
          <a:p>
            <a:pPr lvl="1">
              <a:buNone/>
            </a:pPr>
            <a:r>
              <a:rPr lang="en-US" sz="2800" dirty="0" smtClean="0">
                <a:latin typeface="Consolas"/>
                <a:cs typeface="Consolas"/>
              </a:rPr>
              <a:t>}</a:t>
            </a:r>
          </a:p>
          <a:p>
            <a:pPr>
              <a:buNone/>
            </a:pPr>
            <a:r>
              <a:rPr lang="en-US" sz="2800" dirty="0" smtClean="0">
                <a:latin typeface="Consolas"/>
                <a:cs typeface="Consolas"/>
              </a:rPr>
              <a:t>&lt;/script&gt;</a:t>
            </a:r>
            <a:endParaRPr lang="en-US" sz="2800" dirty="0">
              <a:latin typeface="Consolas"/>
              <a:cs typeface="Consolas"/>
            </a:endParaRPr>
          </a:p>
        </p:txBody>
      </p:sp>
      <p:cxnSp>
        <p:nvCxnSpPr>
          <p:cNvPr id="3" name="Straight Arrow Connector 2"/>
          <p:cNvCxnSpPr/>
          <p:nvPr/>
        </p:nvCxnSpPr>
        <p:spPr>
          <a:xfrm flipH="1">
            <a:off x="4472817" y="4324954"/>
            <a:ext cx="6221448" cy="1637961"/>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292866"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636AF5A3-1A19-4348-84D4-31C731951373}" type="slidenum">
              <a:rPr lang="en-US" sz="1500" b="1">
                <a:solidFill>
                  <a:srgbClr val="7B7B7B"/>
                </a:solidFill>
                <a:ea typeface="ＭＳ Ｐゴシック" pitchFamily="34" charset="-128"/>
                <a:cs typeface="+mn-cs"/>
              </a:rPr>
              <a:pPr eaLnBrk="0" hangingPunct="0">
                <a:defRPr/>
              </a:pPr>
              <a:t>15</a:t>
            </a:fld>
            <a:endParaRPr lang="en-US" sz="1500" b="1">
              <a:solidFill>
                <a:srgbClr val="7B7B7B"/>
              </a:solidFill>
              <a:ea typeface="ＭＳ Ｐゴシック" pitchFamily="34" charset="-128"/>
              <a:cs typeface="+mn-cs"/>
            </a:endParaRPr>
          </a:p>
        </p:txBody>
      </p:sp>
      <p:sp>
        <p:nvSpPr>
          <p:cNvPr id="92163" name="Rectangle 2"/>
          <p:cNvSpPr>
            <a:spLocks noGrp="1" noChangeArrowheads="1"/>
          </p:cNvSpPr>
          <p:nvPr>
            <p:ph type="title"/>
          </p:nvPr>
        </p:nvSpPr>
        <p:spPr>
          <a:prstGeom prst="rect">
            <a:avLst/>
          </a:prstGeom>
        </p:spPr>
        <p:txBody>
          <a:bodyPr/>
          <a:lstStyle/>
          <a:p>
            <a:pPr eaLnBrk="1" hangingPunct="1"/>
            <a:r>
              <a:rPr lang="en-US" dirty="0" smtClean="0"/>
              <a:t>Template Load handler – get Player Reference</a:t>
            </a:r>
          </a:p>
        </p:txBody>
      </p:sp>
      <p:cxnSp>
        <p:nvCxnSpPr>
          <p:cNvPr id="8" name="Straight Arrow Connector 7"/>
          <p:cNvCxnSpPr/>
          <p:nvPr/>
        </p:nvCxnSpPr>
        <p:spPr>
          <a:xfrm>
            <a:off x="4472817" y="2576568"/>
            <a:ext cx="6387108" cy="4416975"/>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11017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1BD3BB7B-F997-4B7C-BCBE-A063D59C732E}" type="slidenum">
              <a:rPr lang="en-US" sz="1500" b="1">
                <a:solidFill>
                  <a:srgbClr val="7B7B7B"/>
                </a:solidFill>
                <a:ea typeface="ＭＳ Ｐゴシック" pitchFamily="34" charset="-128"/>
                <a:cs typeface="+mn-cs"/>
              </a:rPr>
              <a:pPr eaLnBrk="0" hangingPunct="0">
                <a:defRPr/>
              </a:pPr>
              <a:t>16</a:t>
            </a:fld>
            <a:endParaRPr lang="en-US" sz="15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p:txBody>
          <a:bodyPr/>
          <a:lstStyle/>
          <a:p>
            <a:r>
              <a:rPr lang="en-US" dirty="0" smtClean="0"/>
              <a:t>Exercise 1: Basic Setup</a:t>
            </a:r>
          </a:p>
        </p:txBody>
      </p:sp>
      <p:sp>
        <p:nvSpPr>
          <p:cNvPr id="2" name="TextBox 1"/>
          <p:cNvSpPr txBox="1"/>
          <p:nvPr/>
        </p:nvSpPr>
        <p:spPr>
          <a:xfrm>
            <a:off x="4798906" y="8174280"/>
            <a:ext cx="11730983" cy="1015663"/>
          </a:xfrm>
          <a:prstGeom prst="rect">
            <a:avLst/>
          </a:prstGeom>
          <a:noFill/>
        </p:spPr>
        <p:txBody>
          <a:bodyPr wrap="none" rtlCol="0">
            <a:spAutoFit/>
          </a:bodyPr>
          <a:lstStyle/>
          <a:p>
            <a:r>
              <a:rPr lang="en-US" dirty="0" smtClean="0">
                <a:solidFill>
                  <a:schemeClr val="bg1"/>
                </a:solidFill>
              </a:rPr>
              <a:t>Solution Code:</a:t>
            </a:r>
          </a:p>
          <a:p>
            <a:r>
              <a:rPr lang="en-US" dirty="0" err="1" smtClean="0">
                <a:solidFill>
                  <a:schemeClr val="bg1"/>
                </a:solidFill>
              </a:rPr>
              <a:t>SmartPlayerAPIExercises</a:t>
            </a:r>
            <a:r>
              <a:rPr lang="en-US" dirty="0">
                <a:solidFill>
                  <a:schemeClr val="bg1"/>
                </a:solidFill>
              </a:rPr>
              <a:t>/solution/SmartPlayerAPI_Ex1_setup.html</a:t>
            </a:r>
          </a:p>
        </p:txBody>
      </p:sp>
    </p:spTree>
    <p:extLst>
      <p:ext uri="{BB962C8B-B14F-4D97-AF65-F5344CB8AC3E}">
        <p14:creationId xmlns:p14="http://schemas.microsoft.com/office/powerpoint/2010/main" val="19160587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Accessing the Video Player Module and Video Data</a:t>
            </a:r>
            <a:endParaRPr lang="en-US" dirty="0"/>
          </a:p>
        </p:txBody>
      </p:sp>
      <p:sp>
        <p:nvSpPr>
          <p:cNvPr id="4" name="Slide Number Placeholder 3"/>
          <p:cNvSpPr>
            <a:spLocks noGrp="1"/>
          </p:cNvSpPr>
          <p:nvPr>
            <p:ph type="sldNum" sz="quarter" idx="4294967295"/>
          </p:nvPr>
        </p:nvSpPr>
        <p:spPr>
          <a:xfrm>
            <a:off x="0" y="9189943"/>
            <a:ext cx="866378" cy="541514"/>
          </a:xfrm>
          <a:prstGeom prst="rect">
            <a:avLst/>
          </a:prstGeom>
        </p:spPr>
        <p:txBody>
          <a:bodyPr/>
          <a:lstStyle/>
          <a:p>
            <a:pPr>
              <a:defRPr/>
            </a:pPr>
            <a:fld id="{E089BD15-BC77-46D6-86B9-64976AF1A8F1}" type="slidenum">
              <a:rPr lang="en-US" smtClean="0"/>
              <a:pPr>
                <a:defRPr/>
              </a:pPr>
              <a:t>17</a:t>
            </a:fld>
            <a:endParaRPr lang="en-US"/>
          </a:p>
        </p:txBody>
      </p:sp>
    </p:spTree>
    <p:extLst>
      <p:ext uri="{BB962C8B-B14F-4D97-AF65-F5344CB8AC3E}">
        <p14:creationId xmlns:p14="http://schemas.microsoft.com/office/powerpoint/2010/main" val="167123492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6ADD259A-6F91-4818-8D48-109E7841F55F}" type="slidenum">
              <a:rPr lang="en-US" sz="1500" b="1">
                <a:solidFill>
                  <a:srgbClr val="7B7B7B"/>
                </a:solidFill>
                <a:ea typeface="ＭＳ Ｐゴシック" pitchFamily="34" charset="-128"/>
                <a:cs typeface="+mn-cs"/>
              </a:rPr>
              <a:pPr eaLnBrk="0" hangingPunct="0">
                <a:defRPr/>
              </a:pPr>
              <a:t>18</a:t>
            </a:fld>
            <a:endParaRPr lang="en-US" sz="1500" b="1">
              <a:solidFill>
                <a:srgbClr val="7B7B7B"/>
              </a:solidFill>
              <a:ea typeface="ＭＳ Ｐゴシック" pitchFamily="34" charset="-128"/>
              <a:cs typeface="+mn-cs"/>
            </a:endParaRPr>
          </a:p>
        </p:txBody>
      </p:sp>
      <p:sp>
        <p:nvSpPr>
          <p:cNvPr id="100355" name="Rectangle 2"/>
          <p:cNvSpPr>
            <a:spLocks noGrp="1" noChangeArrowheads="1"/>
          </p:cNvSpPr>
          <p:nvPr>
            <p:ph type="title"/>
          </p:nvPr>
        </p:nvSpPr>
        <p:spPr>
          <a:prstGeom prst="rect">
            <a:avLst/>
          </a:prstGeom>
        </p:spPr>
        <p:txBody>
          <a:bodyPr/>
          <a:lstStyle/>
          <a:p>
            <a:pPr eaLnBrk="1" hangingPunct="1"/>
            <a:r>
              <a:rPr lang="en-US" smtClean="0"/>
              <a:t>Player Modules</a:t>
            </a:r>
          </a:p>
        </p:txBody>
      </p:sp>
      <p:sp>
        <p:nvSpPr>
          <p:cNvPr id="100356" name="Rectangle 3"/>
          <p:cNvSpPr>
            <a:spLocks noGrp="1" noChangeArrowheads="1"/>
          </p:cNvSpPr>
          <p:nvPr>
            <p:ph idx="1"/>
          </p:nvPr>
        </p:nvSpPr>
        <p:spPr>
          <a:prstGeom prst="rect">
            <a:avLst/>
          </a:prstGeom>
        </p:spPr>
        <p:txBody>
          <a:bodyPr/>
          <a:lstStyle/>
          <a:p>
            <a:pPr eaLnBrk="1" hangingPunct="1"/>
            <a:r>
              <a:rPr lang="en-US" sz="3400" dirty="0"/>
              <a:t>Higher level functional areas</a:t>
            </a:r>
          </a:p>
          <a:p>
            <a:pPr lvl="1" eaLnBrk="1" hangingPunct="1"/>
            <a:r>
              <a:rPr lang="en-US" sz="3400" dirty="0" smtClean="0"/>
              <a:t>Experience Module: the overall player</a:t>
            </a:r>
            <a:endParaRPr lang="en-US" sz="3400" dirty="0"/>
          </a:p>
          <a:p>
            <a:pPr lvl="1" eaLnBrk="1" hangingPunct="1"/>
            <a:r>
              <a:rPr lang="en-US" sz="3400" dirty="0" smtClean="0"/>
              <a:t>Video Player Module: the video player component</a:t>
            </a:r>
            <a:endParaRPr lang="en-US" sz="3400" dirty="0"/>
          </a:p>
          <a:p>
            <a:pPr lvl="1" eaLnBrk="1" hangingPunct="1"/>
            <a:r>
              <a:rPr lang="en-US" sz="3400" dirty="0" smtClean="0"/>
              <a:t>Content Module: for retrieving content from the Video Cloud server</a:t>
            </a:r>
            <a:endParaRPr lang="en-US" sz="3400" dirty="0"/>
          </a:p>
          <a:p>
            <a:pPr lvl="1" eaLnBrk="1" hangingPunct="1"/>
            <a:r>
              <a:rPr lang="en-US" sz="3400" dirty="0" smtClean="0"/>
              <a:t>Cue Points Module: for setting or handling cue points</a:t>
            </a:r>
            <a:endParaRPr lang="en-US" sz="3400" dirty="0"/>
          </a:p>
          <a:p>
            <a:pPr lvl="1" eaLnBrk="1" hangingPunct="1"/>
            <a:r>
              <a:rPr lang="en-US" sz="3400" dirty="0" smtClean="0"/>
              <a:t>Captions Module: for retrieving/displaying captions/subtitles</a:t>
            </a:r>
            <a:endParaRPr lang="en-US" sz="3400" dirty="0"/>
          </a:p>
          <a:p>
            <a:pPr eaLnBrk="1" hangingPunct="1"/>
            <a:r>
              <a:rPr lang="en-US" sz="3400" dirty="0"/>
              <a:t>All modules include:</a:t>
            </a:r>
          </a:p>
          <a:p>
            <a:pPr lvl="1" eaLnBrk="1" hangingPunct="1"/>
            <a:r>
              <a:rPr lang="en-US" sz="3400" dirty="0" err="1"/>
              <a:t>addEventListener(type</a:t>
            </a:r>
            <a:r>
              <a:rPr lang="en-US" sz="3400" dirty="0"/>
              <a:t>, handler);</a:t>
            </a:r>
          </a:p>
          <a:p>
            <a:pPr lvl="1" eaLnBrk="1" hangingPunct="1"/>
            <a:r>
              <a:rPr lang="en-US" sz="3400" dirty="0" err="1"/>
              <a:t>removeEventListener</a:t>
            </a:r>
            <a:r>
              <a:rPr lang="en-US" sz="3400" dirty="0"/>
              <a:t>(type, handler)</a:t>
            </a:r>
            <a:r>
              <a:rPr lang="en-US" sz="3400" dirty="0" smtClean="0"/>
              <a:t>;</a:t>
            </a:r>
          </a:p>
          <a:p>
            <a:r>
              <a:rPr lang="en-US" sz="3400" dirty="0" smtClean="0"/>
              <a:t>Modules are all methods, no properties</a:t>
            </a:r>
            <a:endParaRPr lang="en-US" sz="3400" dirty="0"/>
          </a:p>
          <a:p>
            <a:pPr eaLnBrk="1" hangingPunct="1"/>
            <a:endParaRPr lang="en-US" sz="3400" dirty="0"/>
          </a:p>
          <a:p>
            <a:pPr lvl="1" eaLnBrk="1" hangingPunct="1">
              <a:buFontTx/>
              <a:buNone/>
            </a:pPr>
            <a:endParaRPr lang="en-US" sz="3400" dirty="0"/>
          </a:p>
          <a:p>
            <a:pPr lvl="1" eaLnBrk="1" hangingPunct="1">
              <a:buFontTx/>
              <a:buNone/>
            </a:pPr>
            <a:endParaRPr lang="en-US" sz="3400" dirty="0"/>
          </a:p>
        </p:txBody>
      </p:sp>
    </p:spTree>
    <p:extLst>
      <p:ext uri="{BB962C8B-B14F-4D97-AF65-F5344CB8AC3E}">
        <p14:creationId xmlns:p14="http://schemas.microsoft.com/office/powerpoint/2010/main" val="333400175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76495A40-D17C-466D-99FB-CD915D0E7304}" type="slidenum">
              <a:rPr lang="en-US" sz="1500" b="1">
                <a:solidFill>
                  <a:srgbClr val="7B7B7B"/>
                </a:solidFill>
                <a:ea typeface="ＭＳ Ｐゴシック" pitchFamily="34" charset="-128"/>
                <a:cs typeface="+mn-cs"/>
              </a:rPr>
              <a:pPr eaLnBrk="0" hangingPunct="0">
                <a:defRPr/>
              </a:pPr>
              <a:t>19</a:t>
            </a:fld>
            <a:endParaRPr lang="en-US" sz="1500" b="1">
              <a:solidFill>
                <a:srgbClr val="7B7B7B"/>
              </a:solidFill>
              <a:ea typeface="ＭＳ Ｐゴシック" pitchFamily="34" charset="-128"/>
              <a:cs typeface="+mn-cs"/>
            </a:endParaRPr>
          </a:p>
        </p:txBody>
      </p:sp>
      <p:sp>
        <p:nvSpPr>
          <p:cNvPr id="102403" name="Rectangle 2"/>
          <p:cNvSpPr>
            <a:spLocks noGrp="1" noChangeArrowheads="1"/>
          </p:cNvSpPr>
          <p:nvPr>
            <p:ph type="title"/>
          </p:nvPr>
        </p:nvSpPr>
        <p:spPr>
          <a:prstGeom prst="rect">
            <a:avLst/>
          </a:prstGeom>
        </p:spPr>
        <p:txBody>
          <a:bodyPr/>
          <a:lstStyle/>
          <a:p>
            <a:pPr eaLnBrk="1" hangingPunct="1"/>
            <a:r>
              <a:rPr lang="en-US" smtClean="0"/>
              <a:t>Accessing Modules</a:t>
            </a:r>
          </a:p>
        </p:txBody>
      </p:sp>
      <p:sp>
        <p:nvSpPr>
          <p:cNvPr id="5" name="Content Placeholder 4"/>
          <p:cNvSpPr>
            <a:spLocks noGrp="1"/>
          </p:cNvSpPr>
          <p:nvPr>
            <p:ph idx="1"/>
          </p:nvPr>
        </p:nvSpPr>
        <p:spPr/>
        <p:txBody>
          <a:bodyPr/>
          <a:lstStyle/>
          <a:p>
            <a:pPr marL="480775" indent="-480775">
              <a:spcBef>
                <a:spcPts val="0"/>
              </a:spcBef>
              <a:buNone/>
              <a:defRPr/>
            </a:pPr>
            <a:r>
              <a:rPr lang="en-US" sz="3000" kern="0" dirty="0">
                <a:solidFill>
                  <a:srgbClr val="CC3366"/>
                </a:solidFill>
                <a:latin typeface="Consolas"/>
                <a:cs typeface="Consolas"/>
              </a:rPr>
              <a:t>var BCL = {};</a:t>
            </a:r>
          </a:p>
          <a:p>
            <a:pPr marL="480775" indent="-480775">
              <a:spcBef>
                <a:spcPts val="0"/>
              </a:spcBef>
              <a:buNone/>
              <a:defRPr/>
            </a:pPr>
            <a:r>
              <a:rPr lang="en-US" sz="3000" kern="0" dirty="0">
                <a:solidFill>
                  <a:srgbClr val="3B3B3B"/>
                </a:solidFill>
                <a:latin typeface="Consolas"/>
                <a:cs typeface="Consolas"/>
              </a:rPr>
              <a:t>  </a:t>
            </a:r>
          </a:p>
          <a:p>
            <a:pPr marL="480775" indent="-480775">
              <a:spcBef>
                <a:spcPts val="0"/>
              </a:spcBef>
              <a:buNone/>
              <a:defRPr/>
            </a:pPr>
            <a:r>
              <a:rPr lang="en-US" sz="3000" kern="0" dirty="0">
                <a:latin typeface="Consolas"/>
                <a:cs typeface="Consolas"/>
              </a:rPr>
              <a:t>function </a:t>
            </a:r>
            <a:r>
              <a:rPr lang="en-US" sz="3000" kern="0" dirty="0" err="1">
                <a:latin typeface="Consolas"/>
                <a:cs typeface="Consolas"/>
              </a:rPr>
              <a:t>onTemplateReady(event</a:t>
            </a:r>
            <a:r>
              <a:rPr lang="en-US" sz="3000" kern="0" dirty="0">
                <a:latin typeface="Consolas"/>
                <a:cs typeface="Consolas"/>
              </a:rPr>
              <a:t>) {</a:t>
            </a:r>
          </a:p>
          <a:p>
            <a:pPr marL="479593" indent="-480775">
              <a:spcBef>
                <a:spcPts val="0"/>
              </a:spcBef>
              <a:buNone/>
              <a:defRPr/>
            </a:pPr>
            <a:endParaRPr lang="en-US" sz="3000" kern="0" dirty="0">
              <a:solidFill>
                <a:srgbClr val="CC3366"/>
              </a:solidFill>
              <a:latin typeface="Consolas"/>
              <a:cs typeface="Consolas"/>
            </a:endParaRPr>
          </a:p>
          <a:p>
            <a:pPr marL="479593" indent="-1098422">
              <a:spcBef>
                <a:spcPts val="0"/>
              </a:spcBef>
              <a:buNone/>
              <a:defRPr/>
            </a:pPr>
            <a:r>
              <a:rPr lang="en-US" sz="3000" kern="0" dirty="0">
                <a:solidFill>
                  <a:srgbClr val="CC3366"/>
                </a:solidFill>
                <a:latin typeface="Consolas"/>
                <a:cs typeface="Consolas"/>
              </a:rPr>
              <a:t>  </a:t>
            </a:r>
            <a:r>
              <a:rPr lang="en-US" sz="3200" dirty="0">
                <a:latin typeface="Consolas"/>
                <a:cs typeface="Consolas"/>
              </a:rPr>
              <a:t>	BCL.player = </a:t>
            </a:r>
            <a:r>
              <a:rPr lang="en-US" sz="3200" dirty="0" err="1">
                <a:latin typeface="Consolas"/>
                <a:cs typeface="Consolas"/>
              </a:rPr>
              <a:t>brightcove.api.getExperience</a:t>
            </a:r>
            <a:r>
              <a:rPr lang="en-US" sz="3200" dirty="0">
                <a:latin typeface="Consolas"/>
                <a:cs typeface="Consolas"/>
              </a:rPr>
              <a:t>("</a:t>
            </a:r>
            <a:r>
              <a:rPr lang="en-US" sz="3200" dirty="0" err="1">
                <a:solidFill>
                  <a:srgbClr val="9F0B5F"/>
                </a:solidFill>
                <a:latin typeface="Consolas"/>
                <a:cs typeface="Consolas"/>
              </a:rPr>
              <a:t>myExperience</a:t>
            </a:r>
            <a:r>
              <a:rPr lang="en-US" sz="3200" dirty="0">
                <a:latin typeface="Consolas"/>
                <a:cs typeface="Consolas"/>
              </a:rPr>
              <a:t>");</a:t>
            </a:r>
            <a:endParaRPr lang="en-US" sz="3000" kern="0" dirty="0" smtClean="0">
              <a:solidFill>
                <a:srgbClr val="CC3366"/>
              </a:solidFill>
              <a:latin typeface="Consolas"/>
              <a:cs typeface="Consolas"/>
            </a:endParaRPr>
          </a:p>
          <a:p>
            <a:pPr marL="479593" indent="-1098422">
              <a:spcBef>
                <a:spcPts val="0"/>
              </a:spcBef>
              <a:buNone/>
              <a:defRPr/>
            </a:pPr>
            <a:r>
              <a:rPr lang="en-US" sz="3000" kern="0" dirty="0">
                <a:solidFill>
                  <a:srgbClr val="CC3366"/>
                </a:solidFill>
                <a:latin typeface="Consolas"/>
                <a:cs typeface="Consolas"/>
              </a:rPr>
              <a:t> </a:t>
            </a:r>
            <a:r>
              <a:rPr lang="en-US" sz="3000" kern="0" dirty="0" smtClean="0">
                <a:solidFill>
                  <a:srgbClr val="CC3366"/>
                </a:solidFill>
                <a:latin typeface="Consolas"/>
                <a:cs typeface="Consolas"/>
              </a:rPr>
              <a:t> </a:t>
            </a:r>
            <a:r>
              <a:rPr lang="en-US" sz="3000" kern="0" dirty="0" err="1" smtClean="0">
                <a:solidFill>
                  <a:srgbClr val="CC3366"/>
                </a:solidFill>
                <a:latin typeface="Consolas"/>
                <a:cs typeface="Consolas"/>
              </a:rPr>
              <a:t>BCL.videoPlayer</a:t>
            </a:r>
            <a:r>
              <a:rPr lang="en-US" sz="3000" kern="0" dirty="0" smtClean="0">
                <a:solidFill>
                  <a:srgbClr val="CC3366"/>
                </a:solidFill>
                <a:latin typeface="Consolas"/>
                <a:cs typeface="Consolas"/>
              </a:rPr>
              <a:t> </a:t>
            </a:r>
            <a:r>
              <a:rPr lang="en-US" sz="3000" kern="0" dirty="0">
                <a:solidFill>
                  <a:srgbClr val="CC3366"/>
                </a:solidFill>
                <a:latin typeface="Consolas"/>
                <a:cs typeface="Consolas"/>
              </a:rPr>
              <a:t>=  BCL.player.</a:t>
            </a:r>
            <a:r>
              <a:rPr lang="en-US" sz="3000" b="1" kern="0" dirty="0">
                <a:solidFill>
                  <a:srgbClr val="CC3366"/>
                </a:solidFill>
                <a:latin typeface="Consolas"/>
                <a:cs typeface="Consolas"/>
              </a:rPr>
              <a:t>getModule</a:t>
            </a:r>
            <a:r>
              <a:rPr lang="en-US" sz="3000" kern="0" dirty="0">
                <a:solidFill>
                  <a:srgbClr val="CC3366"/>
                </a:solidFill>
                <a:latin typeface="Consolas"/>
                <a:cs typeface="Consolas"/>
              </a:rPr>
              <a:t>(APIModules.VIDEO_PLAYER);</a:t>
            </a:r>
          </a:p>
          <a:p>
            <a:pPr marL="479593" indent="-480775">
              <a:spcBef>
                <a:spcPts val="0"/>
              </a:spcBef>
              <a:buNone/>
              <a:defRPr/>
            </a:pPr>
            <a:endParaRPr lang="en-US" sz="3000" kern="0" dirty="0">
              <a:solidFill>
                <a:srgbClr val="CC3366"/>
              </a:solidFill>
              <a:latin typeface="Consolas"/>
              <a:cs typeface="Consolas"/>
            </a:endParaRPr>
          </a:p>
          <a:p>
            <a:pPr marL="479593" indent="-480775">
              <a:spcBef>
                <a:spcPts val="0"/>
              </a:spcBef>
              <a:buNone/>
              <a:defRPr/>
            </a:pPr>
            <a:r>
              <a:rPr lang="en-US" sz="3000" kern="0" dirty="0">
                <a:solidFill>
                  <a:srgbClr val="CC3366"/>
                </a:solidFill>
                <a:latin typeface="Consolas"/>
                <a:cs typeface="Consolas"/>
              </a:rPr>
              <a:t>  BCL.contentModule = BCL.player.</a:t>
            </a:r>
            <a:r>
              <a:rPr lang="en-US" sz="3000" b="1" kern="0" dirty="0">
                <a:solidFill>
                  <a:srgbClr val="CC3366"/>
                </a:solidFill>
                <a:latin typeface="Consolas"/>
                <a:cs typeface="Consolas"/>
              </a:rPr>
              <a:t>getModule</a:t>
            </a:r>
            <a:r>
              <a:rPr lang="en-US" sz="3000" kern="0" dirty="0">
                <a:solidFill>
                  <a:srgbClr val="CC3366"/>
                </a:solidFill>
                <a:latin typeface="Consolas"/>
                <a:cs typeface="Consolas"/>
              </a:rPr>
              <a:t>(APIModules.CONTENT);</a:t>
            </a:r>
          </a:p>
          <a:p>
            <a:pPr marL="479593" indent="-480775">
              <a:spcBef>
                <a:spcPts val="0"/>
              </a:spcBef>
              <a:buNone/>
              <a:defRPr/>
            </a:pPr>
            <a:endParaRPr lang="en-US" sz="3000" kern="0" dirty="0">
              <a:solidFill>
                <a:srgbClr val="CC3366"/>
              </a:solidFill>
              <a:latin typeface="Consolas"/>
              <a:cs typeface="Consolas"/>
            </a:endParaRPr>
          </a:p>
          <a:p>
            <a:pPr marL="480775" indent="-480775">
              <a:spcBef>
                <a:spcPts val="0"/>
              </a:spcBef>
              <a:buNone/>
              <a:defRPr/>
            </a:pPr>
            <a:r>
              <a:rPr lang="en-US" sz="3000" kern="0" dirty="0" smtClean="0">
                <a:latin typeface="Consolas"/>
                <a:cs typeface="Consolas"/>
              </a:rPr>
              <a:t>} </a:t>
            </a:r>
            <a:endParaRPr lang="en-US" sz="3000" kern="0" dirty="0">
              <a:latin typeface="Consolas"/>
              <a:cs typeface="Consolas"/>
            </a:endParaRPr>
          </a:p>
          <a:p>
            <a:pPr>
              <a:buNone/>
            </a:pPr>
            <a:endParaRPr lang="en-US" sz="3000" dirty="0">
              <a:latin typeface="Consolas"/>
              <a:cs typeface="Consolas"/>
            </a:endParaRPr>
          </a:p>
        </p:txBody>
      </p:sp>
    </p:spTree>
    <p:extLst>
      <p:ext uri="{BB962C8B-B14F-4D97-AF65-F5344CB8AC3E}">
        <p14:creationId xmlns:p14="http://schemas.microsoft.com/office/powerpoint/2010/main" val="387494767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2977571373"/>
              </p:ext>
            </p:extLst>
          </p:nvPr>
        </p:nvGraphicFramePr>
        <p:xfrm>
          <a:off x="331320" y="1749425"/>
          <a:ext cx="14934080" cy="6882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139478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Constants </a:t>
            </a:r>
            <a:r>
              <a:rPr lang="en-US" smtClean="0"/>
              <a:t>for Modules</a:t>
            </a:r>
            <a:endParaRPr lang="en-US"/>
          </a:p>
        </p:txBody>
      </p:sp>
      <p:sp>
        <p:nvSpPr>
          <p:cNvPr id="3" name="Content Placeholder 2"/>
          <p:cNvSpPr>
            <a:spLocks noGrp="1"/>
          </p:cNvSpPr>
          <p:nvPr>
            <p:ph idx="1"/>
          </p:nvPr>
        </p:nvSpPr>
        <p:spPr/>
        <p:txBody>
          <a:bodyPr/>
          <a:lstStyle/>
          <a:p>
            <a:r>
              <a:rPr lang="en-US" sz="3400" dirty="0" smtClean="0"/>
              <a:t>CAPTIONS </a:t>
            </a:r>
            <a:r>
              <a:rPr lang="en-US" sz="3400" dirty="0"/>
              <a:t>: </a:t>
            </a:r>
            <a:r>
              <a:rPr lang="en-US" sz="3400" dirty="0" err="1"/>
              <a:t>CaptionModule</a:t>
            </a:r>
            <a:endParaRPr lang="en-US" sz="3400" dirty="0"/>
          </a:p>
          <a:p>
            <a:r>
              <a:rPr lang="en-US" sz="3400" dirty="0"/>
              <a:t>CONTENT : </a:t>
            </a:r>
            <a:r>
              <a:rPr lang="en-US" sz="3400" dirty="0" err="1"/>
              <a:t>ContentModule</a:t>
            </a:r>
            <a:endParaRPr lang="en-US" sz="3400" dirty="0"/>
          </a:p>
          <a:p>
            <a:r>
              <a:rPr lang="en-US" sz="3400" dirty="0"/>
              <a:t>CUE_POINTS : </a:t>
            </a:r>
            <a:r>
              <a:rPr lang="en-US" sz="3400" dirty="0" err="1"/>
              <a:t>CuePointsModule</a:t>
            </a:r>
            <a:endParaRPr lang="en-US" sz="3400" dirty="0"/>
          </a:p>
          <a:p>
            <a:r>
              <a:rPr lang="en-US" sz="3400" dirty="0"/>
              <a:t>EXPERIENCE : </a:t>
            </a:r>
            <a:r>
              <a:rPr lang="en-US" sz="3400" dirty="0" err="1"/>
              <a:t>ExperienceModule</a:t>
            </a:r>
            <a:endParaRPr lang="en-US" sz="3400" dirty="0"/>
          </a:p>
          <a:p>
            <a:r>
              <a:rPr lang="en-US" sz="3400" dirty="0" smtClean="0"/>
              <a:t>VIDEO_PLAYER </a:t>
            </a:r>
            <a:r>
              <a:rPr lang="en-US" sz="3400" dirty="0"/>
              <a:t>: </a:t>
            </a:r>
            <a:r>
              <a:rPr lang="en-US" sz="3400" dirty="0" err="1"/>
              <a:t>VideoPlayerModule</a:t>
            </a:r>
            <a:endParaRPr lang="en-US" sz="34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20</a:t>
            </a:fld>
            <a:endParaRPr lang="en-US"/>
          </a:p>
        </p:txBody>
      </p:sp>
    </p:spTree>
    <p:extLst>
      <p:ext uri="{BB962C8B-B14F-4D97-AF65-F5344CB8AC3E}">
        <p14:creationId xmlns:p14="http://schemas.microsoft.com/office/powerpoint/2010/main" val="120747682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A81C3D95-9F66-4BCB-9D57-104305917B00}" type="slidenum">
              <a:rPr lang="en-US" sz="1500" b="1">
                <a:solidFill>
                  <a:srgbClr val="7B7B7B"/>
                </a:solidFill>
                <a:ea typeface="ＭＳ Ｐゴシック" pitchFamily="34" charset="-128"/>
                <a:cs typeface="+mn-cs"/>
              </a:rPr>
              <a:pPr eaLnBrk="0" hangingPunct="0">
                <a:defRPr/>
              </a:pPr>
              <a:t>21</a:t>
            </a:fld>
            <a:endParaRPr lang="en-US" sz="1500" b="1">
              <a:solidFill>
                <a:srgbClr val="7B7B7B"/>
              </a:solidFill>
              <a:ea typeface="ＭＳ Ｐゴシック" pitchFamily="34" charset="-128"/>
              <a:cs typeface="+mn-cs"/>
            </a:endParaRPr>
          </a:p>
        </p:txBody>
      </p:sp>
      <p:sp>
        <p:nvSpPr>
          <p:cNvPr id="104451" name="Rectangle 2"/>
          <p:cNvSpPr>
            <a:spLocks noGrp="1" noChangeArrowheads="1"/>
          </p:cNvSpPr>
          <p:nvPr>
            <p:ph type="title"/>
          </p:nvPr>
        </p:nvSpPr>
        <p:spPr>
          <a:prstGeom prst="rect">
            <a:avLst/>
          </a:prstGeom>
        </p:spPr>
        <p:txBody>
          <a:bodyPr/>
          <a:lstStyle/>
          <a:p>
            <a:pPr eaLnBrk="1" hangingPunct="1"/>
            <a:r>
              <a:rPr lang="en-US" smtClean="0"/>
              <a:t>Data Transfer Objects</a:t>
            </a:r>
          </a:p>
        </p:txBody>
      </p:sp>
      <p:sp>
        <p:nvSpPr>
          <p:cNvPr id="104452" name="Rectangle 3"/>
          <p:cNvSpPr>
            <a:spLocks noGrp="1" noChangeArrowheads="1"/>
          </p:cNvSpPr>
          <p:nvPr>
            <p:ph idx="1"/>
          </p:nvPr>
        </p:nvSpPr>
        <p:spPr>
          <a:prstGeom prst="rect">
            <a:avLst/>
          </a:prstGeom>
        </p:spPr>
        <p:txBody>
          <a:bodyPr/>
          <a:lstStyle/>
          <a:p>
            <a:pPr eaLnBrk="1" hangingPunct="1"/>
            <a:r>
              <a:rPr lang="en-US" sz="3400" dirty="0"/>
              <a:t>Data objects sent from server</a:t>
            </a:r>
          </a:p>
          <a:p>
            <a:pPr eaLnBrk="1" hangingPunct="1"/>
            <a:r>
              <a:rPr lang="en-US" sz="3400" dirty="0"/>
              <a:t>Simple collection of properties (no methods)</a:t>
            </a:r>
          </a:p>
          <a:p>
            <a:pPr eaLnBrk="1" hangingPunct="1"/>
            <a:r>
              <a:rPr lang="en-US" sz="3400" dirty="0"/>
              <a:t>Represent media </a:t>
            </a:r>
            <a:r>
              <a:rPr lang="en-US" sz="3400" dirty="0" smtClean="0"/>
              <a:t>managed </a:t>
            </a:r>
            <a:r>
              <a:rPr lang="en-US" sz="3400" dirty="0"/>
              <a:t>in Brightcove Studio media module</a:t>
            </a:r>
          </a:p>
          <a:p>
            <a:pPr lvl="1" eaLnBrk="1" hangingPunct="1"/>
            <a:r>
              <a:rPr lang="en-US" sz="3400" dirty="0" err="1"/>
              <a:t>MediaDTO</a:t>
            </a:r>
            <a:r>
              <a:rPr lang="en-US" sz="3400" dirty="0"/>
              <a:t> =&gt; </a:t>
            </a:r>
            <a:r>
              <a:rPr lang="en-US" sz="3400" dirty="0" err="1"/>
              <a:t>VideoDTO</a:t>
            </a:r>
            <a:endParaRPr lang="en-US" sz="3400" dirty="0"/>
          </a:p>
          <a:p>
            <a:pPr eaLnBrk="1" hangingPunct="1"/>
            <a:r>
              <a:rPr lang="en-US" sz="3400" dirty="0" smtClean="0"/>
              <a:t>To </a:t>
            </a:r>
            <a:r>
              <a:rPr lang="en-US" sz="3400" dirty="0"/>
              <a:t>get the </a:t>
            </a:r>
            <a:r>
              <a:rPr lang="en-US" sz="3400" dirty="0" err="1"/>
              <a:t>VideoDTO</a:t>
            </a:r>
            <a:r>
              <a:rPr lang="en-US" sz="3400" dirty="0"/>
              <a:t> for the video currently in the player, get a reference to the </a:t>
            </a:r>
            <a:r>
              <a:rPr lang="en-US" sz="3400" dirty="0" err="1"/>
              <a:t>VideoPlayer</a:t>
            </a:r>
            <a:r>
              <a:rPr lang="en-US" sz="3400" dirty="0"/>
              <a:t> Module, and then use the </a:t>
            </a:r>
            <a:r>
              <a:rPr lang="en-US" sz="3400" dirty="0" err="1"/>
              <a:t>getCurrentVideo</a:t>
            </a:r>
            <a:r>
              <a:rPr lang="en-US" sz="3400" dirty="0"/>
              <a:t>() method</a:t>
            </a:r>
          </a:p>
          <a:p>
            <a:pPr eaLnBrk="1" hangingPunct="1"/>
            <a:r>
              <a:rPr lang="en-US" sz="3400" dirty="0"/>
              <a:t>Full listing of objects and properties in reference </a:t>
            </a:r>
            <a:r>
              <a:rPr lang="en-US" sz="3400" dirty="0" smtClean="0"/>
              <a:t>documentation</a:t>
            </a:r>
          </a:p>
        </p:txBody>
      </p:sp>
    </p:spTree>
    <p:extLst>
      <p:ext uri="{BB962C8B-B14F-4D97-AF65-F5344CB8AC3E}">
        <p14:creationId xmlns:p14="http://schemas.microsoft.com/office/powerpoint/2010/main" val="30598349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D91A892A-19EB-4909-A58F-03747615CAB1}" type="slidenum">
              <a:rPr lang="en-US" sz="1500" b="1">
                <a:solidFill>
                  <a:srgbClr val="7B7B7B"/>
                </a:solidFill>
                <a:ea typeface="ＭＳ Ｐゴシック" pitchFamily="34" charset="-128"/>
                <a:cs typeface="+mn-cs"/>
              </a:rPr>
              <a:pPr eaLnBrk="0" hangingPunct="0">
                <a:defRPr/>
              </a:pPr>
              <a:t>22</a:t>
            </a:fld>
            <a:endParaRPr lang="en-US" sz="15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p:txBody>
          <a:bodyPr/>
          <a:lstStyle/>
          <a:p>
            <a:r>
              <a:rPr lang="en-US" dirty="0" smtClean="0"/>
              <a:t>Exercise 1: Accessing Data in Player</a:t>
            </a:r>
          </a:p>
        </p:txBody>
      </p:sp>
      <p:sp>
        <p:nvSpPr>
          <p:cNvPr id="4" name="TextBox 3"/>
          <p:cNvSpPr txBox="1"/>
          <p:nvPr/>
        </p:nvSpPr>
        <p:spPr>
          <a:xfrm>
            <a:off x="2972205" y="8275871"/>
            <a:ext cx="13734612" cy="1015663"/>
          </a:xfrm>
          <a:prstGeom prst="rect">
            <a:avLst/>
          </a:prstGeom>
          <a:noFill/>
        </p:spPr>
        <p:txBody>
          <a:bodyPr wrap="none" rtlCol="0">
            <a:spAutoFit/>
          </a:bodyPr>
          <a:lstStyle/>
          <a:p>
            <a:r>
              <a:rPr lang="en-US" dirty="0" smtClean="0">
                <a:solidFill>
                  <a:schemeClr val="bg1"/>
                </a:solidFill>
              </a:rPr>
              <a:t>Solution Code:</a:t>
            </a:r>
          </a:p>
          <a:p>
            <a:r>
              <a:rPr lang="en-US" dirty="0" err="1" smtClean="0">
                <a:solidFill>
                  <a:schemeClr val="bg1"/>
                </a:solidFill>
              </a:rPr>
              <a:t>SmartPlayerAPIExercises</a:t>
            </a:r>
            <a:r>
              <a:rPr lang="en-US" dirty="0">
                <a:solidFill>
                  <a:schemeClr val="bg1"/>
                </a:solidFill>
              </a:rPr>
              <a:t>/solution/</a:t>
            </a:r>
            <a:r>
              <a:rPr lang="en-US" dirty="0" smtClean="0">
                <a:solidFill>
                  <a:schemeClr val="bg1"/>
                </a:solidFill>
              </a:rPr>
              <a:t>SmartPlayerAPI_Ex1_gettingVideoData.html</a:t>
            </a:r>
            <a:endParaRPr lang="en-US" dirty="0">
              <a:solidFill>
                <a:schemeClr val="bg1"/>
              </a:solidFill>
            </a:endParaRPr>
          </a:p>
        </p:txBody>
      </p:sp>
    </p:spTree>
    <p:extLst>
      <p:ext uri="{BB962C8B-B14F-4D97-AF65-F5344CB8AC3E}">
        <p14:creationId xmlns:p14="http://schemas.microsoft.com/office/powerpoint/2010/main" val="8179101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lvl="0"/>
            <a:r>
              <a:rPr lang="en-US" sz="6600" dirty="0"/>
              <a:t>Loading New Content into the Player</a:t>
            </a:r>
          </a:p>
        </p:txBody>
      </p:sp>
      <p:sp>
        <p:nvSpPr>
          <p:cNvPr id="4" name="Slide Number Placeholder 3"/>
          <p:cNvSpPr>
            <a:spLocks noGrp="1"/>
          </p:cNvSpPr>
          <p:nvPr>
            <p:ph type="sldNum" sz="quarter" idx="4294967295"/>
          </p:nvPr>
        </p:nvSpPr>
        <p:spPr>
          <a:xfrm>
            <a:off x="0" y="9189943"/>
            <a:ext cx="866378" cy="541514"/>
          </a:xfrm>
          <a:prstGeom prst="rect">
            <a:avLst/>
          </a:prstGeom>
        </p:spPr>
        <p:txBody>
          <a:bodyPr/>
          <a:lstStyle/>
          <a:p>
            <a:pPr>
              <a:defRPr/>
            </a:pPr>
            <a:fld id="{E089BD15-BC77-46D6-86B9-64976AF1A8F1}" type="slidenum">
              <a:rPr lang="en-US" smtClean="0"/>
              <a:pPr>
                <a:defRPr/>
              </a:pPr>
              <a:t>23</a:t>
            </a:fld>
            <a:endParaRPr lang="en-US"/>
          </a:p>
        </p:txBody>
      </p:sp>
    </p:spTree>
    <p:extLst>
      <p:ext uri="{BB962C8B-B14F-4D97-AF65-F5344CB8AC3E}">
        <p14:creationId xmlns:p14="http://schemas.microsoft.com/office/powerpoint/2010/main" val="37719877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Retrieving a video DTO from the Server</a:t>
            </a:r>
            <a:endParaRPr lang="en-US" dirty="0"/>
          </a:p>
        </p:txBody>
      </p:sp>
      <p:sp>
        <p:nvSpPr>
          <p:cNvPr id="4" name="Content Placeholder 3"/>
          <p:cNvSpPr>
            <a:spLocks noGrp="1"/>
          </p:cNvSpPr>
          <p:nvPr>
            <p:ph idx="1"/>
          </p:nvPr>
        </p:nvSpPr>
        <p:spPr/>
        <p:txBody>
          <a:bodyPr/>
          <a:lstStyle/>
          <a:p>
            <a:r>
              <a:rPr lang="en-US" sz="3200" dirty="0" smtClean="0"/>
              <a:t>Content Module methods allow you to retrieve a video or playlist DTO from the Video Cloud server using the video/playlist id or reference ID</a:t>
            </a:r>
          </a:p>
          <a:p>
            <a:pPr marL="0" indent="0">
              <a:buNone/>
            </a:pPr>
            <a:endParaRPr lang="en-US" sz="3200" dirty="0" smtClean="0">
              <a:latin typeface="Consolas"/>
              <a:cs typeface="Consolas"/>
            </a:endParaRPr>
          </a:p>
          <a:p>
            <a:pPr marL="1417638" lvl="2" indent="0">
              <a:buNone/>
            </a:pPr>
            <a:r>
              <a:rPr lang="en-US" sz="3200" dirty="0" err="1" smtClean="0">
                <a:latin typeface="Consolas"/>
                <a:cs typeface="Consolas"/>
              </a:rPr>
              <a:t>BCL.contentModule.getPlaylistByID</a:t>
            </a:r>
            <a:r>
              <a:rPr lang="en-US" sz="3200" dirty="0">
                <a:latin typeface="Consolas"/>
                <a:cs typeface="Consolas"/>
              </a:rPr>
              <a:t>(id, function( </a:t>
            </a:r>
            <a:r>
              <a:rPr lang="en-US" sz="3200" dirty="0" err="1">
                <a:latin typeface="Consolas"/>
                <a:cs typeface="Consolas"/>
              </a:rPr>
              <a:t>videoDTO</a:t>
            </a:r>
            <a:r>
              <a:rPr lang="en-US" sz="3200" dirty="0">
                <a:latin typeface="Consolas"/>
                <a:cs typeface="Consolas"/>
              </a:rPr>
              <a:t> ) {</a:t>
            </a:r>
          </a:p>
          <a:p>
            <a:pPr marL="2433638" lvl="3" indent="0">
              <a:buNone/>
            </a:pPr>
            <a:r>
              <a:rPr lang="en-US" sz="3200" dirty="0">
                <a:latin typeface="Consolas"/>
                <a:cs typeface="Consolas"/>
              </a:rPr>
              <a:t>		// do whatever you want with the DTO here</a:t>
            </a:r>
          </a:p>
          <a:p>
            <a:pPr marL="1417638" lvl="2" indent="0">
              <a:buNone/>
            </a:pPr>
            <a:r>
              <a:rPr lang="en-US" sz="3200" dirty="0">
                <a:latin typeface="Consolas"/>
                <a:cs typeface="Consolas"/>
              </a:rPr>
              <a:t>	}</a:t>
            </a:r>
          </a:p>
          <a:p>
            <a:endParaRPr lang="en-US" sz="3200" dirty="0"/>
          </a:p>
        </p:txBody>
      </p:sp>
    </p:spTree>
    <p:extLst>
      <p:ext uri="{BB962C8B-B14F-4D97-AF65-F5344CB8AC3E}">
        <p14:creationId xmlns:p14="http://schemas.microsoft.com/office/powerpoint/2010/main" val="172354595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B3EEF90A-C5D0-4191-B972-44CAEADB83BF}" type="slidenum">
              <a:rPr lang="en-US" sz="1500" b="1">
                <a:solidFill>
                  <a:srgbClr val="7B7B7B"/>
                </a:solidFill>
                <a:ea typeface="ＭＳ Ｐゴシック" pitchFamily="34" charset="-128"/>
                <a:cs typeface="+mn-cs"/>
              </a:rPr>
              <a:pPr eaLnBrk="0" hangingPunct="0">
                <a:defRPr/>
              </a:pPr>
              <a:t>25</a:t>
            </a:fld>
            <a:endParaRPr lang="en-US" sz="1500" b="1">
              <a:solidFill>
                <a:srgbClr val="7B7B7B"/>
              </a:solidFill>
              <a:ea typeface="ＭＳ Ｐゴシック" pitchFamily="34" charset="-128"/>
              <a:cs typeface="+mn-cs"/>
            </a:endParaRPr>
          </a:p>
        </p:txBody>
      </p:sp>
      <p:sp>
        <p:nvSpPr>
          <p:cNvPr id="110595" name="Rectangle 2"/>
          <p:cNvSpPr>
            <a:spLocks noGrp="1" noChangeArrowheads="1"/>
          </p:cNvSpPr>
          <p:nvPr>
            <p:ph type="title"/>
          </p:nvPr>
        </p:nvSpPr>
        <p:spPr>
          <a:prstGeom prst="rect">
            <a:avLst/>
          </a:prstGeom>
        </p:spPr>
        <p:txBody>
          <a:bodyPr/>
          <a:lstStyle/>
          <a:p>
            <a:pPr eaLnBrk="1" hangingPunct="1"/>
            <a:r>
              <a:rPr lang="en-US" dirty="0" smtClean="0"/>
              <a:t>Loading/Playing videos</a:t>
            </a:r>
          </a:p>
        </p:txBody>
      </p:sp>
      <p:sp>
        <p:nvSpPr>
          <p:cNvPr id="110596" name="Rectangle 3"/>
          <p:cNvSpPr>
            <a:spLocks noGrp="1" noChangeArrowheads="1"/>
          </p:cNvSpPr>
          <p:nvPr>
            <p:ph idx="1"/>
          </p:nvPr>
        </p:nvSpPr>
        <p:spPr>
          <a:prstGeom prst="rect">
            <a:avLst/>
          </a:prstGeom>
        </p:spPr>
        <p:txBody>
          <a:bodyPr/>
          <a:lstStyle/>
          <a:p>
            <a:pPr eaLnBrk="1" hangingPunct="1"/>
            <a:r>
              <a:rPr lang="en-US" sz="3400" dirty="0" smtClean="0"/>
              <a:t>The Video Player Module has methods for load/playing videos (by ID or </a:t>
            </a:r>
            <a:r>
              <a:rPr lang="en-US" sz="3400" dirty="0" err="1" smtClean="0"/>
              <a:t>referenceID</a:t>
            </a:r>
            <a:r>
              <a:rPr lang="en-US" sz="3400" dirty="0" smtClean="0"/>
              <a:t>)</a:t>
            </a:r>
          </a:p>
          <a:p>
            <a:pPr lvl="1"/>
            <a:r>
              <a:rPr lang="en-US" sz="3400" dirty="0" err="1" smtClean="0"/>
              <a:t>loadVideoByID</a:t>
            </a:r>
            <a:r>
              <a:rPr lang="en-US" sz="3400" dirty="0" smtClean="0"/>
              <a:t>() – loads and plays the video, will retrieve it from the server if it's not available locally – note that on </a:t>
            </a:r>
            <a:r>
              <a:rPr lang="en-US" sz="3400" dirty="0" err="1" smtClean="0"/>
              <a:t>iOS</a:t>
            </a:r>
            <a:r>
              <a:rPr lang="en-US" sz="3400" dirty="0" smtClean="0"/>
              <a:t> devices, the video will load but not play automatically, because of Apple constraints</a:t>
            </a:r>
          </a:p>
          <a:p>
            <a:pPr lvl="1"/>
            <a:r>
              <a:rPr lang="en-US" sz="3400" dirty="0" err="1" smtClean="0"/>
              <a:t>cueVideoByID</a:t>
            </a:r>
            <a:r>
              <a:rPr lang="en-US" sz="3400" dirty="0" smtClean="0"/>
              <a:t>() – cues the video up in the player, but does not start playback</a:t>
            </a:r>
          </a:p>
          <a:p>
            <a:pPr lvl="1"/>
            <a:r>
              <a:rPr lang="en-US" sz="3400" dirty="0" smtClean="0"/>
              <a:t>play() – plays a video already cued up in the player</a:t>
            </a:r>
            <a:endParaRPr lang="en-US" sz="3400" dirty="0"/>
          </a:p>
          <a:p>
            <a:pPr lvl="1" eaLnBrk="1" hangingPunct="1">
              <a:buFontTx/>
              <a:buNone/>
            </a:pPr>
            <a:endParaRPr lang="en-US" sz="3400" dirty="0"/>
          </a:p>
          <a:p>
            <a:pPr lvl="1" eaLnBrk="1" hangingPunct="1">
              <a:buFontTx/>
              <a:buNone/>
            </a:pPr>
            <a:endParaRPr lang="en-US" sz="3400" dirty="0"/>
          </a:p>
        </p:txBody>
      </p:sp>
    </p:spTree>
    <p:extLst>
      <p:ext uri="{BB962C8B-B14F-4D97-AF65-F5344CB8AC3E}">
        <p14:creationId xmlns:p14="http://schemas.microsoft.com/office/powerpoint/2010/main" val="32200998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Exercise 3</a:t>
            </a:r>
            <a:endParaRPr lang="en-US" dirty="0"/>
          </a:p>
        </p:txBody>
      </p:sp>
      <p:sp>
        <p:nvSpPr>
          <p:cNvPr id="3" name="Content Placeholder 2"/>
          <p:cNvSpPr>
            <a:spLocks noGrp="1"/>
          </p:cNvSpPr>
          <p:nvPr>
            <p:ph idx="1"/>
          </p:nvPr>
        </p:nvSpPr>
        <p:spPr/>
        <p:txBody>
          <a:bodyPr/>
          <a:lstStyle/>
          <a:p>
            <a:r>
              <a:rPr lang="en-US" dirty="0" smtClean="0"/>
              <a:t>There are two versions (a and b) of the exercise – the only difference is that the playlists are selected via a select control in one case and buttons in the other – this is just matter of how you write the HTML you inject</a:t>
            </a:r>
          </a:p>
        </p:txBody>
      </p:sp>
      <p:sp>
        <p:nvSpPr>
          <p:cNvPr id="4" name="Slide Number Placeholder 3"/>
          <p:cNvSpPr>
            <a:spLocks noGrp="1"/>
          </p:cNvSpPr>
          <p:nvPr>
            <p:ph type="sldNum" sz="quarter" idx="10"/>
          </p:nvPr>
        </p:nvSpPr>
        <p:spPr/>
        <p:txBody>
          <a:bodyPr/>
          <a:lstStyle/>
          <a:p>
            <a:pPr>
              <a:defRPr/>
            </a:pPr>
            <a:fld id="{3BEB2E47-3EB2-7B4C-8CBB-96C276A0FE3D}" type="slidenum">
              <a:rPr lang="en-US" smtClean="0"/>
              <a:pPr>
                <a:defRPr/>
              </a:pPr>
              <a:t>26</a:t>
            </a:fld>
            <a:r>
              <a:rPr lang="en-US" dirty="0" smtClean="0"/>
              <a:t> </a:t>
            </a:r>
            <a:endParaRPr lang="en-US" dirty="0"/>
          </a:p>
        </p:txBody>
      </p:sp>
    </p:spTree>
    <p:extLst>
      <p:ext uri="{BB962C8B-B14F-4D97-AF65-F5344CB8AC3E}">
        <p14:creationId xmlns:p14="http://schemas.microsoft.com/office/powerpoint/2010/main" val="189054776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C2A832DC-D53A-4C55-A152-628822CC82CB}" type="slidenum">
              <a:rPr lang="en-US" sz="1500" b="1">
                <a:solidFill>
                  <a:srgbClr val="7B7B7B"/>
                </a:solidFill>
                <a:ea typeface="ＭＳ Ｐゴシック" pitchFamily="34" charset="-128"/>
                <a:cs typeface="+mn-cs"/>
              </a:rPr>
              <a:pPr eaLnBrk="0" hangingPunct="0">
                <a:defRPr/>
              </a:pPr>
              <a:t>27</a:t>
            </a:fld>
            <a:endParaRPr lang="en-US" sz="15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p:txBody>
          <a:bodyPr/>
          <a:lstStyle/>
          <a:p>
            <a:r>
              <a:rPr lang="en-US" dirty="0" smtClean="0"/>
              <a:t>Exercise 2: Creating a Multi-Playlist Player for Flash/HTML5</a:t>
            </a:r>
          </a:p>
        </p:txBody>
      </p:sp>
      <p:sp>
        <p:nvSpPr>
          <p:cNvPr id="4" name="TextBox 3"/>
          <p:cNvSpPr txBox="1"/>
          <p:nvPr/>
        </p:nvSpPr>
        <p:spPr>
          <a:xfrm>
            <a:off x="2972205" y="7768039"/>
            <a:ext cx="12372122" cy="1477328"/>
          </a:xfrm>
          <a:prstGeom prst="rect">
            <a:avLst/>
          </a:prstGeom>
          <a:noFill/>
        </p:spPr>
        <p:txBody>
          <a:bodyPr wrap="none" rtlCol="0">
            <a:spAutoFit/>
          </a:bodyPr>
          <a:lstStyle/>
          <a:p>
            <a:r>
              <a:rPr lang="en-US" dirty="0" smtClean="0">
                <a:solidFill>
                  <a:schemeClr val="bg1"/>
                </a:solidFill>
              </a:rPr>
              <a:t>Solution Code:</a:t>
            </a:r>
          </a:p>
          <a:p>
            <a:r>
              <a:rPr lang="en-US" dirty="0" err="1" smtClean="0">
                <a:solidFill>
                  <a:schemeClr val="bg1"/>
                </a:solidFill>
              </a:rPr>
              <a:t>SmartPlayerAPIExercises</a:t>
            </a:r>
            <a:r>
              <a:rPr lang="en-US" dirty="0">
                <a:solidFill>
                  <a:schemeClr val="bg1"/>
                </a:solidFill>
              </a:rPr>
              <a:t>/solution/</a:t>
            </a:r>
            <a:r>
              <a:rPr lang="en-US" dirty="0" smtClean="0">
                <a:solidFill>
                  <a:schemeClr val="bg1"/>
                </a:solidFill>
              </a:rPr>
              <a:t>SmartPlayerAPI_Ex2a_playlists.html</a:t>
            </a:r>
          </a:p>
          <a:p>
            <a:r>
              <a:rPr lang="en-US" dirty="0" err="1">
                <a:solidFill>
                  <a:schemeClr val="bg1"/>
                </a:solidFill>
              </a:rPr>
              <a:t>SmartPlayerAPIExercises</a:t>
            </a:r>
            <a:r>
              <a:rPr lang="en-US" dirty="0">
                <a:solidFill>
                  <a:schemeClr val="bg1"/>
                </a:solidFill>
              </a:rPr>
              <a:t>/solution/</a:t>
            </a:r>
            <a:r>
              <a:rPr lang="en-US" dirty="0" smtClean="0">
                <a:solidFill>
                  <a:schemeClr val="bg1"/>
                </a:solidFill>
              </a:rPr>
              <a:t>SmartPlayerAPI_Ex2b_playlists.html</a:t>
            </a:r>
            <a:endParaRPr lang="en-US" dirty="0">
              <a:solidFill>
                <a:schemeClr val="bg1"/>
              </a:solidFill>
            </a:endParaRPr>
          </a:p>
        </p:txBody>
      </p:sp>
    </p:spTree>
    <p:extLst>
      <p:ext uri="{BB962C8B-B14F-4D97-AF65-F5344CB8AC3E}">
        <p14:creationId xmlns:p14="http://schemas.microsoft.com/office/powerpoint/2010/main" val="17670083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C2A832DC-D53A-4C55-A152-628822CC82CB}" type="slidenum">
              <a:rPr lang="en-US" sz="1500" b="1">
                <a:solidFill>
                  <a:srgbClr val="7B7B7B"/>
                </a:solidFill>
                <a:ea typeface="ＭＳ Ｐゴシック" pitchFamily="34" charset="-128"/>
                <a:cs typeface="+mn-cs"/>
              </a:rPr>
              <a:pPr eaLnBrk="0" hangingPunct="0">
                <a:defRPr/>
              </a:pPr>
              <a:t>28</a:t>
            </a:fld>
            <a:endParaRPr lang="en-US" sz="1500" b="1">
              <a:solidFill>
                <a:srgbClr val="7B7B7B"/>
              </a:solidFill>
              <a:ea typeface="ＭＳ Ｐゴシック" pitchFamily="34" charset="-128"/>
              <a:cs typeface="+mn-cs"/>
            </a:endParaRPr>
          </a:p>
        </p:txBody>
      </p:sp>
      <p:sp>
        <p:nvSpPr>
          <p:cNvPr id="4" name="Text Placeholder 3"/>
          <p:cNvSpPr>
            <a:spLocks noGrp="1"/>
          </p:cNvSpPr>
          <p:nvPr>
            <p:ph type="body" sz="quarter" idx="10"/>
          </p:nvPr>
        </p:nvSpPr>
        <p:spPr/>
        <p:txBody>
          <a:bodyPr/>
          <a:lstStyle/>
          <a:p>
            <a:r>
              <a:rPr lang="en-US" dirty="0" smtClean="0"/>
              <a:t>Updating the Current Video Properties</a:t>
            </a:r>
            <a:endParaRPr lang="en-US" dirty="0"/>
          </a:p>
        </p:txBody>
      </p:sp>
    </p:spTree>
    <p:extLst>
      <p:ext uri="{BB962C8B-B14F-4D97-AF65-F5344CB8AC3E}">
        <p14:creationId xmlns:p14="http://schemas.microsoft.com/office/powerpoint/2010/main" val="14995857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video Properties on the Client</a:t>
            </a:r>
            <a:endParaRPr lang="en-US" dirty="0"/>
          </a:p>
        </p:txBody>
      </p:sp>
      <p:sp>
        <p:nvSpPr>
          <p:cNvPr id="3" name="Content Placeholder 2"/>
          <p:cNvSpPr>
            <a:spLocks noGrp="1"/>
          </p:cNvSpPr>
          <p:nvPr>
            <p:ph idx="1"/>
          </p:nvPr>
        </p:nvSpPr>
        <p:spPr/>
        <p:txBody>
          <a:bodyPr/>
          <a:lstStyle/>
          <a:p>
            <a:r>
              <a:rPr lang="en-US" sz="3400" dirty="0" smtClean="0"/>
              <a:t>Sometimes you want to do this without modifying the video on the Video Cloud server</a:t>
            </a:r>
          </a:p>
          <a:p>
            <a:pPr lvl="1"/>
            <a:r>
              <a:rPr lang="en-US" sz="3400" dirty="0" smtClean="0"/>
              <a:t>Change links, images, etc. in connection with a campaign or promotion</a:t>
            </a:r>
          </a:p>
          <a:p>
            <a:pPr lvl="1"/>
            <a:r>
              <a:rPr lang="en-US" sz="3400" dirty="0" smtClean="0"/>
              <a:t>Use the same video on different pages/sites, but with different properties</a:t>
            </a:r>
          </a:p>
          <a:p>
            <a:r>
              <a:rPr lang="en-US" sz="3400" dirty="0" smtClean="0"/>
              <a:t>The Content module has another method – </a:t>
            </a:r>
            <a:r>
              <a:rPr lang="en-US" sz="3400" dirty="0" err="1" smtClean="0"/>
              <a:t>updateMedia</a:t>
            </a:r>
            <a:r>
              <a:rPr lang="en-US" sz="3400" dirty="0" smtClean="0"/>
              <a:t>() – that allows you to do this</a:t>
            </a:r>
            <a:endParaRPr lang="en-US" sz="3400" dirty="0"/>
          </a:p>
        </p:txBody>
      </p:sp>
    </p:spTree>
    <p:extLst>
      <p:ext uri="{BB962C8B-B14F-4D97-AF65-F5344CB8AC3E}">
        <p14:creationId xmlns:p14="http://schemas.microsoft.com/office/powerpoint/2010/main" val="392621020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DFDFEB93-7731-4D4B-A1BF-B1CD8BF3255F}" type="slidenum">
              <a:rPr lang="en-US" sz="1500" b="1">
                <a:solidFill>
                  <a:srgbClr val="7B7B7B"/>
                </a:solidFill>
                <a:ea typeface="ＭＳ Ｐゴシック" pitchFamily="34" charset="-128"/>
                <a:cs typeface="+mn-cs"/>
              </a:rPr>
              <a:pPr eaLnBrk="0" hangingPunct="0">
                <a:defRPr/>
              </a:pPr>
              <a:t>3</a:t>
            </a:fld>
            <a:endParaRPr lang="en-US" sz="1500" b="1">
              <a:solidFill>
                <a:srgbClr val="7B7B7B"/>
              </a:solidFill>
              <a:ea typeface="ＭＳ Ｐゴシック" pitchFamily="34" charset="-128"/>
              <a:cs typeface="+mn-cs"/>
            </a:endParaRPr>
          </a:p>
        </p:txBody>
      </p:sp>
      <p:sp>
        <p:nvSpPr>
          <p:cNvPr id="57347" name="Rectangle 2"/>
          <p:cNvSpPr>
            <a:spLocks noGrp="1" noChangeArrowheads="1"/>
          </p:cNvSpPr>
          <p:nvPr>
            <p:ph type="title"/>
          </p:nvPr>
        </p:nvSpPr>
        <p:spPr>
          <a:prstGeom prst="rect">
            <a:avLst/>
          </a:prstGeom>
        </p:spPr>
        <p:txBody>
          <a:bodyPr/>
          <a:lstStyle/>
          <a:p>
            <a:pPr eaLnBrk="1" hangingPunct="1"/>
            <a:r>
              <a:rPr lang="en-US" dirty="0" smtClean="0"/>
              <a:t>Smart Player API Training</a:t>
            </a:r>
          </a:p>
        </p:txBody>
      </p:sp>
      <p:sp>
        <p:nvSpPr>
          <p:cNvPr id="495619" name="Rectangle 3"/>
          <p:cNvSpPr>
            <a:spLocks noGrp="1" noChangeArrowheads="1"/>
          </p:cNvSpPr>
          <p:nvPr>
            <p:ph idx="1"/>
          </p:nvPr>
        </p:nvSpPr>
        <p:spPr>
          <a:prstGeom prst="rect">
            <a:avLst/>
          </a:prstGeom>
        </p:spPr>
        <p:txBody>
          <a:bodyPr/>
          <a:lstStyle/>
          <a:p>
            <a:pPr eaLnBrk="1" hangingPunct="1"/>
            <a:r>
              <a:rPr lang="en-US" sz="3700" dirty="0"/>
              <a:t>Provides a</a:t>
            </a:r>
            <a:r>
              <a:rPr lang="en-US" sz="3700" dirty="0" smtClean="0"/>
              <a:t> overview </a:t>
            </a:r>
            <a:r>
              <a:rPr lang="en-US" sz="3700" dirty="0"/>
              <a:t>of interacting with a Brightcove Player programmatically to create a customized online video experience </a:t>
            </a:r>
            <a:endParaRPr lang="en-US" sz="3400" dirty="0"/>
          </a:p>
          <a:p>
            <a:pPr eaLnBrk="1" hangingPunct="1"/>
            <a:r>
              <a:rPr lang="en-US" sz="3700" dirty="0"/>
              <a:t>Designed for developers with JavaScript </a:t>
            </a:r>
            <a:r>
              <a:rPr lang="en-US" sz="3700" dirty="0" smtClean="0"/>
              <a:t>experience</a:t>
            </a:r>
          </a:p>
          <a:p>
            <a:pPr eaLnBrk="1" hangingPunct="1"/>
            <a:r>
              <a:rPr lang="en-US" sz="3700" dirty="0" smtClean="0"/>
              <a:t>Knowing BEML (the Brightcove Experience Markup Language) is not required, but helpful</a:t>
            </a:r>
            <a:endParaRPr lang="en-US" sz="3700" dirty="0"/>
          </a:p>
          <a:p>
            <a:pPr lvl="1" eaLnBrk="1" hangingPunct="1">
              <a:buFontTx/>
              <a:buNone/>
            </a:pPr>
            <a:r>
              <a:rPr lang="en-US" sz="3400" dirty="0"/>
              <a:t/>
            </a:r>
            <a:br>
              <a:rPr lang="en-US" sz="3400" dirty="0"/>
            </a:br>
            <a:endParaRPr lang="en-US" sz="3400" dirty="0"/>
          </a:p>
        </p:txBody>
      </p:sp>
    </p:spTree>
    <p:extLst>
      <p:ext uri="{BB962C8B-B14F-4D97-AF65-F5344CB8AC3E}">
        <p14:creationId xmlns:p14="http://schemas.microsoft.com/office/powerpoint/2010/main" val="27879725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5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Media</a:t>
            </a:r>
            <a:endParaRPr lang="en-US" dirty="0"/>
          </a:p>
        </p:txBody>
      </p:sp>
      <p:sp>
        <p:nvSpPr>
          <p:cNvPr id="3" name="Content Placeholder 2"/>
          <p:cNvSpPr>
            <a:spLocks noGrp="1"/>
          </p:cNvSpPr>
          <p:nvPr>
            <p:ph idx="1"/>
          </p:nvPr>
        </p:nvSpPr>
        <p:spPr/>
        <p:txBody>
          <a:bodyPr>
            <a:normAutofit/>
          </a:bodyPr>
          <a:lstStyle/>
          <a:p>
            <a:pPr marL="0" indent="0">
              <a:buNone/>
            </a:pPr>
            <a:r>
              <a:rPr lang="en-US" dirty="0" err="1">
                <a:solidFill>
                  <a:schemeClr val="bg2">
                    <a:lumMod val="50000"/>
                  </a:schemeClr>
                </a:solidFill>
                <a:latin typeface="Consolas"/>
                <a:cs typeface="Consolas"/>
              </a:rPr>
              <a:t>BCL.videoPlayer</a:t>
            </a:r>
            <a:r>
              <a:rPr lang="en-US" dirty="0">
                <a:solidFill>
                  <a:schemeClr val="bg2">
                    <a:lumMod val="50000"/>
                  </a:schemeClr>
                </a:solidFill>
                <a:latin typeface="Consolas"/>
                <a:cs typeface="Consolas"/>
              </a:rPr>
              <a:t> = BCL.player.getModule(</a:t>
            </a:r>
            <a:r>
              <a:rPr lang="en-US" dirty="0" err="1">
                <a:solidFill>
                  <a:schemeClr val="bg2">
                    <a:lumMod val="50000"/>
                  </a:schemeClr>
                </a:solidFill>
                <a:latin typeface="Consolas"/>
                <a:cs typeface="Consolas"/>
              </a:rPr>
              <a:t>brightcove.api.modules.APIModules.VIDEO_PLAYER</a:t>
            </a:r>
            <a:r>
              <a:rPr lang="en-US" dirty="0">
                <a:solidFill>
                  <a:schemeClr val="bg2">
                    <a:lumMod val="50000"/>
                  </a:schemeClr>
                </a:solidFill>
                <a:latin typeface="Consolas"/>
                <a:cs typeface="Consolas"/>
              </a:rPr>
              <a:t>)</a:t>
            </a:r>
            <a:r>
              <a:rPr lang="en-US" dirty="0" smtClean="0">
                <a:solidFill>
                  <a:schemeClr val="bg2">
                    <a:lumMod val="50000"/>
                  </a:schemeClr>
                </a:solidFill>
                <a:latin typeface="Consolas"/>
                <a:cs typeface="Consolas"/>
              </a:rPr>
              <a:t>;</a:t>
            </a:r>
          </a:p>
          <a:p>
            <a:pPr marL="0" indent="0">
              <a:buNone/>
            </a:pPr>
            <a:r>
              <a:rPr lang="en-US" dirty="0" err="1" smtClean="0">
                <a:solidFill>
                  <a:schemeClr val="bg2">
                    <a:lumMod val="50000"/>
                  </a:schemeClr>
                </a:solidFill>
                <a:latin typeface="Consolas"/>
                <a:cs typeface="Consolas"/>
              </a:rPr>
              <a:t>BCL.contentModule</a:t>
            </a:r>
            <a:r>
              <a:rPr lang="en-US" dirty="0" smtClean="0">
                <a:solidFill>
                  <a:schemeClr val="bg2">
                    <a:lumMod val="50000"/>
                  </a:schemeClr>
                </a:solidFill>
                <a:latin typeface="Consolas"/>
                <a:cs typeface="Consolas"/>
              </a:rPr>
              <a:t> </a:t>
            </a:r>
            <a:r>
              <a:rPr lang="en-US" dirty="0">
                <a:solidFill>
                  <a:schemeClr val="bg2">
                    <a:lumMod val="50000"/>
                  </a:schemeClr>
                </a:solidFill>
                <a:latin typeface="Consolas"/>
                <a:cs typeface="Consolas"/>
              </a:rPr>
              <a:t>= BCL.player.getModule(</a:t>
            </a:r>
            <a:r>
              <a:rPr lang="en-US" dirty="0" err="1">
                <a:solidFill>
                  <a:schemeClr val="bg2">
                    <a:lumMod val="50000"/>
                  </a:schemeClr>
                </a:solidFill>
                <a:latin typeface="Consolas"/>
                <a:cs typeface="Consolas"/>
              </a:rPr>
              <a:t>brightcove.api.modules.APIModules.CONTENT</a:t>
            </a:r>
            <a:r>
              <a:rPr lang="en-US" dirty="0">
                <a:solidFill>
                  <a:schemeClr val="bg2">
                    <a:lumMod val="50000"/>
                  </a:schemeClr>
                </a:solidFill>
                <a:latin typeface="Consolas"/>
                <a:cs typeface="Consolas"/>
              </a:rPr>
              <a:t>);</a:t>
            </a:r>
          </a:p>
          <a:p>
            <a:pPr marL="0" indent="0">
              <a:buNone/>
            </a:pPr>
            <a:r>
              <a:rPr lang="en-US" dirty="0" smtClean="0">
                <a:solidFill>
                  <a:schemeClr val="bg2">
                    <a:lumMod val="50000"/>
                  </a:schemeClr>
                </a:solidFill>
                <a:latin typeface="Consolas"/>
                <a:cs typeface="Consolas"/>
              </a:rPr>
              <a:t>/</a:t>
            </a:r>
            <a:r>
              <a:rPr lang="en-US" dirty="0">
                <a:solidFill>
                  <a:schemeClr val="bg2">
                    <a:lumMod val="50000"/>
                  </a:schemeClr>
                </a:solidFill>
                <a:latin typeface="Consolas"/>
                <a:cs typeface="Consolas"/>
              </a:rPr>
              <a:t>/ get the current video DTO</a:t>
            </a:r>
          </a:p>
          <a:p>
            <a:pPr marL="0" indent="0">
              <a:buNone/>
            </a:pPr>
            <a:r>
              <a:rPr lang="en-US" dirty="0" err="1" smtClean="0">
                <a:solidFill>
                  <a:schemeClr val="bg2">
                    <a:lumMod val="50000"/>
                  </a:schemeClr>
                </a:solidFill>
                <a:latin typeface="Consolas"/>
                <a:cs typeface="Consolas"/>
              </a:rPr>
              <a:t>BCL.videoPlayer.</a:t>
            </a:r>
            <a:r>
              <a:rPr lang="en-US" b="1" dirty="0" err="1" smtClean="0">
                <a:solidFill>
                  <a:schemeClr val="bg2">
                    <a:lumMod val="50000"/>
                  </a:schemeClr>
                </a:solidFill>
                <a:latin typeface="Consolas"/>
                <a:cs typeface="Consolas"/>
              </a:rPr>
              <a:t>getCurrentVideo</a:t>
            </a:r>
            <a:r>
              <a:rPr lang="en-US" dirty="0">
                <a:solidFill>
                  <a:schemeClr val="bg2">
                    <a:lumMod val="50000"/>
                  </a:schemeClr>
                </a:solidFill>
                <a:latin typeface="Consolas"/>
                <a:cs typeface="Consolas"/>
              </a:rPr>
              <a:t>( function(</a:t>
            </a:r>
            <a:r>
              <a:rPr lang="en-US" dirty="0" err="1">
                <a:solidFill>
                  <a:schemeClr val="bg2">
                    <a:lumMod val="50000"/>
                  </a:schemeClr>
                </a:solidFill>
                <a:latin typeface="Consolas"/>
                <a:cs typeface="Consolas"/>
              </a:rPr>
              <a:t>videoDTO</a:t>
            </a:r>
            <a:r>
              <a:rPr lang="en-US" dirty="0">
                <a:solidFill>
                  <a:schemeClr val="bg2">
                    <a:lumMod val="50000"/>
                  </a:schemeClr>
                </a:solidFill>
                <a:latin typeface="Consolas"/>
                <a:cs typeface="Consolas"/>
              </a:rPr>
              <a:t>) {</a:t>
            </a:r>
          </a:p>
          <a:p>
            <a:pPr marL="0" indent="0">
              <a:buNone/>
            </a:pPr>
            <a:r>
              <a:rPr lang="en-US" dirty="0">
                <a:solidFill>
                  <a:schemeClr val="bg2">
                    <a:lumMod val="50000"/>
                  </a:schemeClr>
                </a:solidFill>
                <a:latin typeface="Consolas"/>
                <a:cs typeface="Consolas"/>
              </a:rPr>
              <a:t>	</a:t>
            </a:r>
            <a:r>
              <a:rPr lang="en-US" dirty="0" smtClean="0">
                <a:solidFill>
                  <a:schemeClr val="bg2">
                    <a:lumMod val="50000"/>
                  </a:schemeClr>
                </a:solidFill>
                <a:latin typeface="Consolas"/>
                <a:cs typeface="Consolas"/>
              </a:rPr>
              <a:t>var </a:t>
            </a:r>
            <a:r>
              <a:rPr lang="en-US" dirty="0" err="1">
                <a:solidFill>
                  <a:schemeClr val="bg2">
                    <a:lumMod val="50000"/>
                  </a:schemeClr>
                </a:solidFill>
                <a:latin typeface="Consolas"/>
                <a:cs typeface="Consolas"/>
              </a:rPr>
              <a:t>newVideoDTO</a:t>
            </a:r>
            <a:r>
              <a:rPr lang="en-US" dirty="0">
                <a:solidFill>
                  <a:schemeClr val="bg2">
                    <a:lumMod val="50000"/>
                  </a:schemeClr>
                </a:solidFill>
                <a:latin typeface="Consolas"/>
                <a:cs typeface="Consolas"/>
              </a:rPr>
              <a:t> = </a:t>
            </a:r>
            <a:r>
              <a:rPr lang="en-US" dirty="0" err="1">
                <a:solidFill>
                  <a:schemeClr val="bg2">
                    <a:lumMod val="50000"/>
                  </a:schemeClr>
                </a:solidFill>
                <a:latin typeface="Consolas"/>
                <a:cs typeface="Consolas"/>
              </a:rPr>
              <a:t>videoDTO</a:t>
            </a:r>
            <a:r>
              <a:rPr lang="en-US" dirty="0">
                <a:solidFill>
                  <a:schemeClr val="bg2">
                    <a:lumMod val="50000"/>
                  </a:schemeClr>
                </a:solidFill>
                <a:latin typeface="Consolas"/>
                <a:cs typeface="Consolas"/>
              </a:rPr>
              <a:t>;</a:t>
            </a:r>
          </a:p>
          <a:p>
            <a:pPr marL="0" indent="0">
              <a:buNone/>
            </a:pPr>
            <a:r>
              <a:rPr lang="en-US" dirty="0">
                <a:solidFill>
                  <a:schemeClr val="bg2">
                    <a:lumMod val="50000"/>
                  </a:schemeClr>
                </a:solidFill>
                <a:latin typeface="Consolas"/>
                <a:cs typeface="Consolas"/>
              </a:rPr>
              <a:t>	</a:t>
            </a:r>
            <a:r>
              <a:rPr lang="en-US" dirty="0" err="1" smtClean="0">
                <a:solidFill>
                  <a:schemeClr val="bg2">
                    <a:lumMod val="50000"/>
                  </a:schemeClr>
                </a:solidFill>
                <a:latin typeface="Consolas"/>
                <a:cs typeface="Consolas"/>
              </a:rPr>
              <a:t>newVideoDTO.videoStillURL</a:t>
            </a:r>
            <a:r>
              <a:rPr lang="en-US" dirty="0" smtClean="0">
                <a:solidFill>
                  <a:schemeClr val="bg2">
                    <a:lumMod val="50000"/>
                  </a:schemeClr>
                </a:solidFill>
                <a:latin typeface="Consolas"/>
                <a:cs typeface="Consolas"/>
              </a:rPr>
              <a:t> </a:t>
            </a:r>
            <a:r>
              <a:rPr lang="en-US" dirty="0">
                <a:solidFill>
                  <a:schemeClr val="bg2">
                    <a:lumMod val="50000"/>
                  </a:schemeClr>
                </a:solidFill>
                <a:latin typeface="Consolas"/>
                <a:cs typeface="Consolas"/>
              </a:rPr>
              <a:t>= "http://</a:t>
            </a:r>
            <a:r>
              <a:rPr lang="en-US" dirty="0" err="1">
                <a:solidFill>
                  <a:schemeClr val="bg2">
                    <a:lumMod val="50000"/>
                  </a:schemeClr>
                </a:solidFill>
                <a:latin typeface="Consolas"/>
                <a:cs typeface="Consolas"/>
              </a:rPr>
              <a:t>files.brightcove.com</a:t>
            </a:r>
            <a:r>
              <a:rPr lang="en-US" dirty="0">
                <a:solidFill>
                  <a:schemeClr val="bg2">
                    <a:lumMod val="50000"/>
                  </a:schemeClr>
                </a:solidFill>
                <a:latin typeface="Consolas"/>
                <a:cs typeface="Consolas"/>
              </a:rPr>
              <a:t>/</a:t>
            </a:r>
            <a:r>
              <a:rPr lang="en-US" dirty="0" err="1">
                <a:solidFill>
                  <a:schemeClr val="bg2">
                    <a:lumMod val="50000"/>
                  </a:schemeClr>
                </a:solidFill>
                <a:latin typeface="Consolas"/>
                <a:cs typeface="Consolas"/>
              </a:rPr>
              <a:t>BCL_alternateStill.png</a:t>
            </a:r>
            <a:r>
              <a:rPr lang="en-US" dirty="0">
                <a:solidFill>
                  <a:schemeClr val="bg2">
                    <a:lumMod val="50000"/>
                  </a:schemeClr>
                </a:solidFill>
                <a:latin typeface="Consolas"/>
                <a:cs typeface="Consolas"/>
              </a:rPr>
              <a:t>";</a:t>
            </a:r>
          </a:p>
          <a:p>
            <a:pPr marL="0" indent="0">
              <a:buNone/>
            </a:pPr>
            <a:r>
              <a:rPr lang="en-US" dirty="0">
                <a:solidFill>
                  <a:schemeClr val="bg2">
                    <a:lumMod val="50000"/>
                  </a:schemeClr>
                </a:solidFill>
                <a:latin typeface="Consolas"/>
                <a:cs typeface="Consolas"/>
              </a:rPr>
              <a:t>	</a:t>
            </a:r>
            <a:r>
              <a:rPr lang="en-US" dirty="0" err="1" smtClean="0">
                <a:solidFill>
                  <a:schemeClr val="bg2">
                    <a:lumMod val="50000"/>
                  </a:schemeClr>
                </a:solidFill>
                <a:latin typeface="Consolas"/>
                <a:cs typeface="Consolas"/>
              </a:rPr>
              <a:t>BCL.contentModule.</a:t>
            </a:r>
            <a:r>
              <a:rPr lang="en-US" b="1" dirty="0" err="1" smtClean="0">
                <a:solidFill>
                  <a:srgbClr val="FF0000"/>
                </a:solidFill>
                <a:latin typeface="Consolas"/>
                <a:cs typeface="Consolas"/>
              </a:rPr>
              <a:t>updateMedia</a:t>
            </a:r>
            <a:r>
              <a:rPr lang="en-US" dirty="0">
                <a:solidFill>
                  <a:schemeClr val="bg2">
                    <a:lumMod val="50000"/>
                  </a:schemeClr>
                </a:solidFill>
                <a:latin typeface="Consolas"/>
                <a:cs typeface="Consolas"/>
              </a:rPr>
              <a:t>(</a:t>
            </a:r>
            <a:r>
              <a:rPr lang="en-US" dirty="0" err="1">
                <a:solidFill>
                  <a:schemeClr val="bg2">
                    <a:lumMod val="50000"/>
                  </a:schemeClr>
                </a:solidFill>
                <a:latin typeface="Consolas"/>
                <a:cs typeface="Consolas"/>
              </a:rPr>
              <a:t>newVideoDTO</a:t>
            </a:r>
            <a:r>
              <a:rPr lang="en-US" dirty="0">
                <a:solidFill>
                  <a:schemeClr val="bg2">
                    <a:lumMod val="50000"/>
                  </a:schemeClr>
                </a:solidFill>
                <a:latin typeface="Consolas"/>
                <a:cs typeface="Consolas"/>
              </a:rPr>
              <a:t>, function(</a:t>
            </a:r>
            <a:r>
              <a:rPr lang="en-US" dirty="0" err="1">
                <a:solidFill>
                  <a:schemeClr val="bg2">
                    <a:lumMod val="50000"/>
                  </a:schemeClr>
                </a:solidFill>
                <a:latin typeface="Consolas"/>
                <a:cs typeface="Consolas"/>
              </a:rPr>
              <a:t>videoDTO</a:t>
            </a:r>
            <a:r>
              <a:rPr lang="en-US" dirty="0">
                <a:solidFill>
                  <a:schemeClr val="bg2">
                    <a:lumMod val="50000"/>
                  </a:schemeClr>
                </a:solidFill>
                <a:latin typeface="Consolas"/>
                <a:cs typeface="Consolas"/>
              </a:rPr>
              <a:t>){</a:t>
            </a:r>
          </a:p>
          <a:p>
            <a:pPr marL="0" indent="0">
              <a:buNone/>
            </a:pPr>
            <a:r>
              <a:rPr lang="en-US" dirty="0">
                <a:solidFill>
                  <a:schemeClr val="bg2">
                    <a:lumMod val="50000"/>
                  </a:schemeClr>
                </a:solidFill>
                <a:latin typeface="Consolas"/>
                <a:cs typeface="Consolas"/>
              </a:rPr>
              <a:t>		</a:t>
            </a:r>
            <a:r>
              <a:rPr lang="en-US" dirty="0" err="1" smtClean="0">
                <a:solidFill>
                  <a:schemeClr val="bg2">
                    <a:lumMod val="50000"/>
                  </a:schemeClr>
                </a:solidFill>
                <a:latin typeface="Consolas"/>
                <a:cs typeface="Consolas"/>
              </a:rPr>
              <a:t>console.log</a:t>
            </a:r>
            <a:r>
              <a:rPr lang="en-US" dirty="0">
                <a:solidFill>
                  <a:schemeClr val="bg2">
                    <a:lumMod val="50000"/>
                  </a:schemeClr>
                </a:solidFill>
                <a:latin typeface="Consolas"/>
                <a:cs typeface="Consolas"/>
              </a:rPr>
              <a:t>(</a:t>
            </a:r>
            <a:r>
              <a:rPr lang="en-US" dirty="0" err="1">
                <a:solidFill>
                  <a:schemeClr val="bg2">
                    <a:lumMod val="50000"/>
                  </a:schemeClr>
                </a:solidFill>
                <a:latin typeface="Consolas"/>
                <a:cs typeface="Consolas"/>
              </a:rPr>
              <a:t>videoDTO</a:t>
            </a:r>
            <a:r>
              <a:rPr lang="en-US" dirty="0">
                <a:solidFill>
                  <a:schemeClr val="bg2">
                    <a:lumMod val="50000"/>
                  </a:schemeClr>
                </a:solidFill>
                <a:latin typeface="Consolas"/>
                <a:cs typeface="Consolas"/>
              </a:rPr>
              <a:t>);</a:t>
            </a:r>
          </a:p>
          <a:p>
            <a:pPr marL="0" indent="0">
              <a:buNone/>
            </a:pPr>
            <a:r>
              <a:rPr lang="en-US" dirty="0">
                <a:solidFill>
                  <a:schemeClr val="bg2">
                    <a:lumMod val="50000"/>
                  </a:schemeClr>
                </a:solidFill>
                <a:latin typeface="Consolas"/>
                <a:cs typeface="Consolas"/>
              </a:rPr>
              <a:t>	</a:t>
            </a:r>
            <a:r>
              <a:rPr lang="en-US" dirty="0" smtClean="0">
                <a:solidFill>
                  <a:schemeClr val="bg2">
                    <a:lumMod val="50000"/>
                  </a:schemeClr>
                </a:solidFill>
                <a:latin typeface="Consolas"/>
                <a:cs typeface="Consolas"/>
              </a:rPr>
              <a:t>}</a:t>
            </a:r>
            <a:r>
              <a:rPr lang="en-US" dirty="0">
                <a:solidFill>
                  <a:schemeClr val="bg2">
                    <a:lumMod val="50000"/>
                  </a:schemeClr>
                </a:solidFill>
                <a:latin typeface="Consolas"/>
                <a:cs typeface="Consolas"/>
              </a:rPr>
              <a:t>);</a:t>
            </a:r>
          </a:p>
          <a:p>
            <a:pPr marL="0" indent="0">
              <a:buNone/>
            </a:pPr>
            <a:r>
              <a:rPr lang="en-US" dirty="0" smtClean="0">
                <a:solidFill>
                  <a:schemeClr val="bg2">
                    <a:lumMod val="50000"/>
                  </a:schemeClr>
                </a:solidFill>
                <a:latin typeface="Consolas"/>
                <a:cs typeface="Consolas"/>
              </a:rPr>
              <a:t>}</a:t>
            </a:r>
            <a:r>
              <a:rPr lang="en-US" dirty="0">
                <a:solidFill>
                  <a:schemeClr val="bg2">
                    <a:lumMod val="50000"/>
                  </a:schemeClr>
                </a:solidFill>
                <a:latin typeface="Consolas"/>
                <a:cs typeface="Consolas"/>
              </a:rPr>
              <a:t>);</a:t>
            </a:r>
          </a:p>
        </p:txBody>
      </p:sp>
      <p:sp>
        <p:nvSpPr>
          <p:cNvPr id="4" name="Slide Number Placeholder 3"/>
          <p:cNvSpPr>
            <a:spLocks noGrp="1"/>
          </p:cNvSpPr>
          <p:nvPr>
            <p:ph type="sldNum" sz="quarter" idx="10"/>
          </p:nvPr>
        </p:nvSpPr>
        <p:spPr/>
        <p:txBody>
          <a:bodyPr/>
          <a:lstStyle/>
          <a:p>
            <a:pPr>
              <a:defRPr/>
            </a:pPr>
            <a:fld id="{3BEB2E47-3EB2-7B4C-8CBB-96C276A0FE3D}" type="slidenum">
              <a:rPr lang="en-US" smtClean="0"/>
              <a:pPr>
                <a:defRPr/>
              </a:pPr>
              <a:t>30</a:t>
            </a:fld>
            <a:r>
              <a:rPr lang="en-US" smtClean="0"/>
              <a:t> |</a:t>
            </a:r>
            <a:endParaRPr lang="en-US"/>
          </a:p>
        </p:txBody>
      </p:sp>
    </p:spTree>
    <p:extLst>
      <p:ext uri="{BB962C8B-B14F-4D97-AF65-F5344CB8AC3E}">
        <p14:creationId xmlns:p14="http://schemas.microsoft.com/office/powerpoint/2010/main" val="260716947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8FF72B51-8D49-4255-95ED-A5ADAA002EE8}" type="slidenum">
              <a:rPr lang="en-US" sz="1500" b="1">
                <a:solidFill>
                  <a:srgbClr val="7B7B7B"/>
                </a:solidFill>
                <a:ea typeface="ＭＳ Ｐゴシック" pitchFamily="34" charset="-128"/>
                <a:cs typeface="+mn-cs"/>
              </a:rPr>
              <a:pPr eaLnBrk="0" hangingPunct="0">
                <a:defRPr/>
              </a:pPr>
              <a:t>31</a:t>
            </a:fld>
            <a:endParaRPr lang="en-US" sz="15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p:txBody>
          <a:bodyPr/>
          <a:lstStyle/>
          <a:p>
            <a:r>
              <a:rPr lang="en-US" dirty="0" smtClean="0"/>
              <a:t>Exercise 3: Update the video still for the current video</a:t>
            </a:r>
          </a:p>
          <a:p>
            <a:endParaRPr lang="en-US" dirty="0"/>
          </a:p>
        </p:txBody>
      </p:sp>
      <p:sp>
        <p:nvSpPr>
          <p:cNvPr id="4" name="TextBox 3"/>
          <p:cNvSpPr txBox="1"/>
          <p:nvPr/>
        </p:nvSpPr>
        <p:spPr>
          <a:xfrm>
            <a:off x="2972205" y="7768039"/>
            <a:ext cx="13014387" cy="1015663"/>
          </a:xfrm>
          <a:prstGeom prst="rect">
            <a:avLst/>
          </a:prstGeom>
          <a:noFill/>
        </p:spPr>
        <p:txBody>
          <a:bodyPr wrap="none" rtlCol="0">
            <a:spAutoFit/>
          </a:bodyPr>
          <a:lstStyle/>
          <a:p>
            <a:r>
              <a:rPr lang="en-US" dirty="0" smtClean="0">
                <a:solidFill>
                  <a:schemeClr val="bg1"/>
                </a:solidFill>
              </a:rPr>
              <a:t>Solution Code:</a:t>
            </a:r>
          </a:p>
          <a:p>
            <a:r>
              <a:rPr lang="en-US" dirty="0" err="1" smtClean="0">
                <a:solidFill>
                  <a:schemeClr val="bg1"/>
                </a:solidFill>
              </a:rPr>
              <a:t>SmartPlayerAPIExercises</a:t>
            </a:r>
            <a:r>
              <a:rPr lang="en-US" dirty="0">
                <a:solidFill>
                  <a:schemeClr val="bg1"/>
                </a:solidFill>
              </a:rPr>
              <a:t>/solution/</a:t>
            </a:r>
            <a:r>
              <a:rPr lang="en-US" dirty="0" smtClean="0">
                <a:solidFill>
                  <a:schemeClr val="bg1"/>
                </a:solidFill>
              </a:rPr>
              <a:t>SmartPlayerAPI_Ex3_updateMedia.html</a:t>
            </a:r>
          </a:p>
        </p:txBody>
      </p:sp>
    </p:spTree>
    <p:extLst>
      <p:ext uri="{BB962C8B-B14F-4D97-AF65-F5344CB8AC3E}">
        <p14:creationId xmlns:p14="http://schemas.microsoft.com/office/powerpoint/2010/main" val="25783303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Handling Cue Points and Progress Events</a:t>
            </a:r>
            <a:endParaRPr lang="en-US" dirty="0"/>
          </a:p>
        </p:txBody>
      </p:sp>
      <p:sp>
        <p:nvSpPr>
          <p:cNvPr id="4" name="Slide Number Placeholder 3"/>
          <p:cNvSpPr>
            <a:spLocks noGrp="1"/>
          </p:cNvSpPr>
          <p:nvPr>
            <p:ph type="sldNum" sz="quarter" idx="4294967295"/>
          </p:nvPr>
        </p:nvSpPr>
        <p:spPr>
          <a:xfrm>
            <a:off x="1" y="9253119"/>
            <a:ext cx="812230" cy="403878"/>
          </a:xfrm>
          <a:prstGeom prst="rect">
            <a:avLst/>
          </a:prstGeom>
        </p:spPr>
        <p:txBody>
          <a:bodyPr/>
          <a:lstStyle/>
          <a:p>
            <a:pPr>
              <a:defRPr/>
            </a:pPr>
            <a:fld id="{E089BD15-BC77-46D6-86B9-64976AF1A8F1}" type="slidenum">
              <a:rPr lang="en-US" smtClean="0"/>
              <a:pPr>
                <a:defRPr/>
              </a:pPr>
              <a:t>32</a:t>
            </a:fld>
            <a:endParaRPr lang="en-US"/>
          </a:p>
        </p:txBody>
      </p:sp>
    </p:spTree>
    <p:extLst>
      <p:ext uri="{BB962C8B-B14F-4D97-AF65-F5344CB8AC3E}">
        <p14:creationId xmlns:p14="http://schemas.microsoft.com/office/powerpoint/2010/main" val="271785346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Midstream events</a:t>
            </a:r>
            <a:endParaRPr lang="en-US" dirty="0"/>
          </a:p>
        </p:txBody>
      </p:sp>
      <p:sp>
        <p:nvSpPr>
          <p:cNvPr id="3" name="Content Placeholder 2"/>
          <p:cNvSpPr>
            <a:spLocks noGrp="1"/>
          </p:cNvSpPr>
          <p:nvPr>
            <p:ph idx="1"/>
          </p:nvPr>
        </p:nvSpPr>
        <p:spPr/>
        <p:txBody>
          <a:bodyPr/>
          <a:lstStyle/>
          <a:p>
            <a:r>
              <a:rPr lang="en-US" dirty="0" smtClean="0"/>
              <a:t>Two kinds of midstream events are broadcast while videos are playing</a:t>
            </a:r>
          </a:p>
          <a:p>
            <a:pPr lvl="1"/>
            <a:r>
              <a:rPr lang="en-US" dirty="0" smtClean="0"/>
              <a:t>Cue point event are broadcast at specific times based on cue points inserted into the video using the Cue Point Editor or programmatically using the Smart Player API</a:t>
            </a:r>
          </a:p>
          <a:p>
            <a:pPr lvl="1"/>
            <a:r>
              <a:rPr lang="en-US" dirty="0" smtClean="0"/>
              <a:t>Progress events are broadcast at regular intervals (every 33 milliseconds) during playback</a:t>
            </a:r>
          </a:p>
          <a:p>
            <a:r>
              <a:rPr lang="en-US" dirty="0" smtClean="0"/>
              <a:t>Cue points are useful if you want to perform an action at a specific point in the video</a:t>
            </a:r>
          </a:p>
          <a:p>
            <a:r>
              <a:rPr lang="en-US" dirty="0" smtClean="0"/>
              <a:t>Progress events are useful if you want to perform an action at approximately the same point in multiple videos, or to be sure that playback is occurring (to execute a seek(), for example)</a:t>
            </a:r>
          </a:p>
        </p:txBody>
      </p:sp>
      <p:sp>
        <p:nvSpPr>
          <p:cNvPr id="4" name="Slide Number Placeholder 3"/>
          <p:cNvSpPr>
            <a:spLocks noGrp="1"/>
          </p:cNvSpPr>
          <p:nvPr>
            <p:ph type="sldNum" sz="quarter" idx="10"/>
          </p:nvPr>
        </p:nvSpPr>
        <p:spPr/>
        <p:txBody>
          <a:bodyPr/>
          <a:lstStyle/>
          <a:p>
            <a:pPr>
              <a:defRPr/>
            </a:pPr>
            <a:fld id="{3BEB2E47-3EB2-7B4C-8CBB-96C276A0FE3D}" type="slidenum">
              <a:rPr lang="en-US" smtClean="0"/>
              <a:pPr>
                <a:defRPr/>
              </a:pPr>
              <a:t>33</a:t>
            </a:fld>
            <a:r>
              <a:rPr lang="en-US" smtClean="0"/>
              <a:t> |</a:t>
            </a:r>
            <a:endParaRPr lang="en-US"/>
          </a:p>
        </p:txBody>
      </p:sp>
    </p:spTree>
    <p:extLst>
      <p:ext uri="{BB962C8B-B14F-4D97-AF65-F5344CB8AC3E}">
        <p14:creationId xmlns:p14="http://schemas.microsoft.com/office/powerpoint/2010/main" val="25412990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Cue Points</a:t>
            </a:r>
            <a:endParaRPr lang="en-US" dirty="0"/>
          </a:p>
        </p:txBody>
      </p:sp>
      <p:sp>
        <p:nvSpPr>
          <p:cNvPr id="3" name="Content Placeholder 2"/>
          <p:cNvSpPr>
            <a:spLocks noGrp="1"/>
          </p:cNvSpPr>
          <p:nvPr>
            <p:ph idx="1"/>
          </p:nvPr>
        </p:nvSpPr>
        <p:spPr/>
        <p:txBody>
          <a:bodyPr/>
          <a:lstStyle/>
          <a:p>
            <a:r>
              <a:rPr lang="en-US" sz="3400" dirty="0" smtClean="0"/>
              <a:t>Use </a:t>
            </a:r>
            <a:r>
              <a:rPr lang="en-US" sz="3400" dirty="0"/>
              <a:t>the visual cue point editor in </a:t>
            </a:r>
            <a:r>
              <a:rPr lang="en-US" sz="3400" dirty="0" smtClean="0"/>
              <a:t>the Studio Media section to </a:t>
            </a:r>
            <a:r>
              <a:rPr lang="en-US" sz="3400" dirty="0"/>
              <a:t>set cue </a:t>
            </a:r>
            <a:r>
              <a:rPr lang="en-US" sz="3400" dirty="0" smtClean="0"/>
              <a:t>points</a:t>
            </a:r>
          </a:p>
          <a:p>
            <a:r>
              <a:rPr lang="en-US" sz="3400" dirty="0" smtClean="0"/>
              <a:t>To perform actions via the API, choose code cue points (ad cue points are used to schedule mid-roll ad requests)</a:t>
            </a:r>
          </a:p>
          <a:p>
            <a:r>
              <a:rPr lang="en-US" sz="3400" dirty="0" smtClean="0"/>
              <a:t>You can add a name and a metadata string to code cue points, which are returned in the cue point event object</a:t>
            </a:r>
            <a:endParaRPr lang="en-US" sz="3400" dirty="0"/>
          </a:p>
        </p:txBody>
      </p:sp>
      <p:pic>
        <p:nvPicPr>
          <p:cNvPr id="4" name="Picture 3" descr="CuePointEditor.png"/>
          <p:cNvPicPr>
            <a:picLocks noChangeAspect="1"/>
          </p:cNvPicPr>
          <p:nvPr/>
        </p:nvPicPr>
        <p:blipFill>
          <a:blip r:embed="rId2"/>
          <a:stretch>
            <a:fillRect/>
          </a:stretch>
        </p:blipFill>
        <p:spPr>
          <a:xfrm>
            <a:off x="3465513" y="4910668"/>
            <a:ext cx="10357539" cy="4251978"/>
          </a:xfrm>
          <a:prstGeom prst="rect">
            <a:avLst/>
          </a:prstGeom>
        </p:spPr>
      </p:pic>
    </p:spTree>
    <p:extLst>
      <p:ext uri="{BB962C8B-B14F-4D97-AF65-F5344CB8AC3E}">
        <p14:creationId xmlns:p14="http://schemas.microsoft.com/office/powerpoint/2010/main" val="189693442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41F02D67-1021-45CB-9746-E1C5B58BF9EC}" type="slidenum">
              <a:rPr lang="en-US" sz="1500" b="1">
                <a:solidFill>
                  <a:srgbClr val="7B7B7B"/>
                </a:solidFill>
                <a:ea typeface="ＭＳ Ｐゴシック" pitchFamily="34" charset="-128"/>
                <a:cs typeface="+mn-cs"/>
              </a:rPr>
              <a:pPr eaLnBrk="0" hangingPunct="0">
                <a:defRPr/>
              </a:pPr>
              <a:t>35</a:t>
            </a:fld>
            <a:endParaRPr lang="en-US" sz="1500" b="1">
              <a:solidFill>
                <a:srgbClr val="7B7B7B"/>
              </a:solidFill>
              <a:ea typeface="ＭＳ Ｐゴシック" pitchFamily="34" charset="-128"/>
              <a:cs typeface="+mn-cs"/>
            </a:endParaRPr>
          </a:p>
        </p:txBody>
      </p:sp>
      <p:sp>
        <p:nvSpPr>
          <p:cNvPr id="94211" name="Rectangle 2"/>
          <p:cNvSpPr>
            <a:spLocks noGrp="1" noChangeArrowheads="1"/>
          </p:cNvSpPr>
          <p:nvPr>
            <p:ph type="title"/>
          </p:nvPr>
        </p:nvSpPr>
        <p:spPr>
          <a:prstGeom prst="rect">
            <a:avLst/>
          </a:prstGeom>
        </p:spPr>
        <p:txBody>
          <a:bodyPr/>
          <a:lstStyle/>
          <a:p>
            <a:pPr eaLnBrk="1" hangingPunct="1"/>
            <a:r>
              <a:rPr lang="en-US" dirty="0" smtClean="0"/>
              <a:t>Adding and removing Event Listeners</a:t>
            </a:r>
            <a:endParaRPr lang="en-US" i="1" dirty="0" smtClean="0"/>
          </a:p>
        </p:txBody>
      </p:sp>
      <p:sp>
        <p:nvSpPr>
          <p:cNvPr id="5" name="Content Placeholder 4"/>
          <p:cNvSpPr>
            <a:spLocks noGrp="1"/>
          </p:cNvSpPr>
          <p:nvPr>
            <p:ph idx="1"/>
          </p:nvPr>
        </p:nvSpPr>
        <p:spPr>
          <a:xfrm>
            <a:off x="541346" y="1911090"/>
            <a:ext cx="15877477" cy="6202363"/>
          </a:xfrm>
        </p:spPr>
        <p:txBody>
          <a:bodyPr/>
          <a:lstStyle/>
          <a:p>
            <a:pPr marL="480775" indent="-479593">
              <a:spcBef>
                <a:spcPts val="0"/>
              </a:spcBef>
              <a:buNone/>
              <a:defRPr/>
            </a:pPr>
            <a:r>
              <a:rPr lang="en-US" kern="0" dirty="0" err="1">
                <a:solidFill>
                  <a:srgbClr val="3B3B3B"/>
                </a:solidFill>
                <a:latin typeface="Consolas"/>
                <a:cs typeface="Consolas"/>
              </a:rPr>
              <a:t>BCL.onTemplateReady</a:t>
            </a:r>
            <a:r>
              <a:rPr lang="en-US" kern="0" dirty="0">
                <a:solidFill>
                  <a:srgbClr val="3B3B3B"/>
                </a:solidFill>
                <a:latin typeface="Consolas"/>
                <a:cs typeface="Consolas"/>
              </a:rPr>
              <a:t> = function(event) {</a:t>
            </a: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BCL.player </a:t>
            </a:r>
            <a:r>
              <a:rPr lang="en-US" kern="0" dirty="0">
                <a:solidFill>
                  <a:srgbClr val="3B3B3B"/>
                </a:solidFill>
                <a:latin typeface="Consolas"/>
                <a:cs typeface="Consolas"/>
              </a:rPr>
              <a:t>= </a:t>
            </a:r>
            <a:r>
              <a:rPr lang="en-US" kern="0" dirty="0" err="1">
                <a:solidFill>
                  <a:srgbClr val="3B3B3B"/>
                </a:solidFill>
                <a:latin typeface="Consolas"/>
                <a:cs typeface="Consolas"/>
              </a:rPr>
              <a:t>brightcove.api.getExperience</a:t>
            </a:r>
            <a:r>
              <a:rPr lang="en-US" kern="0" dirty="0">
                <a:solidFill>
                  <a:srgbClr val="3B3B3B"/>
                </a:solidFill>
                <a:latin typeface="Consolas"/>
                <a:cs typeface="Consolas"/>
              </a:rPr>
              <a:t>("</a:t>
            </a:r>
            <a:r>
              <a:rPr lang="en-US" kern="0" dirty="0" err="1">
                <a:solidFill>
                  <a:srgbClr val="3B3B3B"/>
                </a:solidFill>
                <a:latin typeface="Consolas"/>
                <a:cs typeface="Consolas"/>
              </a:rPr>
              <a:t>myExperience</a:t>
            </a:r>
            <a:r>
              <a:rPr lang="en-US" kern="0" dirty="0">
                <a:solidFill>
                  <a:srgbClr val="3B3B3B"/>
                </a:solidFill>
                <a:latin typeface="Consolas"/>
                <a:cs typeface="Consolas"/>
              </a:rPr>
              <a:t>");</a:t>
            </a:r>
          </a:p>
          <a:p>
            <a:pPr marL="480775" indent="-479593">
              <a:spcBef>
                <a:spcPts val="0"/>
              </a:spcBef>
              <a:buNone/>
              <a:defRPr/>
            </a:pPr>
            <a:r>
              <a:rPr lang="en-US" kern="0" dirty="0">
                <a:solidFill>
                  <a:srgbClr val="3B3B3B"/>
                </a:solidFill>
                <a:latin typeface="Consolas"/>
                <a:cs typeface="Consolas"/>
              </a:rPr>
              <a:t>	</a:t>
            </a:r>
            <a:r>
              <a:rPr lang="en-US" kern="0" dirty="0" err="1" smtClean="0">
                <a:solidFill>
                  <a:srgbClr val="3B3B3B"/>
                </a:solidFill>
                <a:latin typeface="Consolas"/>
                <a:cs typeface="Consolas"/>
              </a:rPr>
              <a:t>BCL.videoPlayer</a:t>
            </a:r>
            <a:r>
              <a:rPr lang="en-US" kern="0" dirty="0" smtClean="0">
                <a:solidFill>
                  <a:srgbClr val="3B3B3B"/>
                </a:solidFill>
                <a:latin typeface="Consolas"/>
                <a:cs typeface="Consolas"/>
              </a:rPr>
              <a:t> </a:t>
            </a:r>
            <a:r>
              <a:rPr lang="en-US" kern="0" dirty="0">
                <a:solidFill>
                  <a:srgbClr val="3B3B3B"/>
                </a:solidFill>
                <a:latin typeface="Consolas"/>
                <a:cs typeface="Consolas"/>
              </a:rPr>
              <a:t>= </a:t>
            </a:r>
            <a:endParaRPr lang="en-US" kern="0" dirty="0" smtClean="0">
              <a:solidFill>
                <a:srgbClr val="3B3B3B"/>
              </a:solidFill>
              <a:latin typeface="Consolas"/>
              <a:cs typeface="Consolas"/>
            </a:endParaRP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		BCL.player.getModule</a:t>
            </a:r>
            <a:r>
              <a:rPr lang="en-US" kern="0" dirty="0">
                <a:solidFill>
                  <a:srgbClr val="3B3B3B"/>
                </a:solidFill>
                <a:latin typeface="Consolas"/>
                <a:cs typeface="Consolas"/>
              </a:rPr>
              <a:t>(</a:t>
            </a:r>
            <a:r>
              <a:rPr lang="en-US" kern="0" dirty="0" err="1">
                <a:solidFill>
                  <a:srgbClr val="3B3B3B"/>
                </a:solidFill>
                <a:latin typeface="Consolas"/>
                <a:cs typeface="Consolas"/>
              </a:rPr>
              <a:t>brightcove.api.modules.APIModules.VIDEO_PLAYER</a:t>
            </a:r>
            <a:r>
              <a:rPr lang="en-US" kern="0" dirty="0">
                <a:solidFill>
                  <a:srgbClr val="3B3B3B"/>
                </a:solidFill>
                <a:latin typeface="Consolas"/>
                <a:cs typeface="Consolas"/>
              </a:rPr>
              <a:t>);</a:t>
            </a:r>
          </a:p>
          <a:p>
            <a:pPr marL="480775" indent="-479593">
              <a:spcBef>
                <a:spcPts val="0"/>
              </a:spcBef>
              <a:buNone/>
              <a:defRPr/>
            </a:pPr>
            <a:r>
              <a:rPr lang="en-US" kern="0" dirty="0">
                <a:solidFill>
                  <a:srgbClr val="3B3B3B"/>
                </a:solidFill>
                <a:latin typeface="Consolas"/>
                <a:cs typeface="Consolas"/>
              </a:rPr>
              <a:t>	</a:t>
            </a:r>
            <a:r>
              <a:rPr lang="en-US" kern="0" dirty="0" err="1" smtClean="0">
                <a:solidFill>
                  <a:srgbClr val="FF6600"/>
                </a:solidFill>
                <a:latin typeface="Consolas"/>
                <a:cs typeface="Consolas"/>
              </a:rPr>
              <a:t>BCL.videoPlayer.addEventListener</a:t>
            </a:r>
            <a:r>
              <a:rPr lang="en-US" kern="0" dirty="0">
                <a:solidFill>
                  <a:srgbClr val="FF6600"/>
                </a:solidFill>
                <a:latin typeface="Consolas"/>
                <a:cs typeface="Consolas"/>
              </a:rPr>
              <a:t>(</a:t>
            </a:r>
            <a:r>
              <a:rPr lang="en-US" kern="0" dirty="0" err="1">
                <a:solidFill>
                  <a:srgbClr val="FF6600"/>
                </a:solidFill>
                <a:latin typeface="Consolas"/>
                <a:cs typeface="Consolas"/>
              </a:rPr>
              <a:t>brightcove.api.events.MediaEvent.PROGRESS</a:t>
            </a:r>
            <a:r>
              <a:rPr lang="en-US" kern="0" dirty="0">
                <a:solidFill>
                  <a:srgbClr val="FF6600"/>
                </a:solidFill>
                <a:latin typeface="Consolas"/>
                <a:cs typeface="Consolas"/>
              </a:rPr>
              <a:t>, </a:t>
            </a:r>
            <a:endParaRPr lang="en-US" kern="0" dirty="0" smtClean="0">
              <a:solidFill>
                <a:srgbClr val="FF6600"/>
              </a:solidFill>
              <a:latin typeface="Consolas"/>
              <a:cs typeface="Consolas"/>
            </a:endParaRPr>
          </a:p>
          <a:p>
            <a:pPr marL="480775" indent="-479593">
              <a:spcBef>
                <a:spcPts val="0"/>
              </a:spcBef>
              <a:buNone/>
              <a:defRPr/>
            </a:pPr>
            <a:r>
              <a:rPr lang="en-US" kern="0" dirty="0">
                <a:solidFill>
                  <a:srgbClr val="FF6600"/>
                </a:solidFill>
                <a:latin typeface="Consolas"/>
                <a:cs typeface="Consolas"/>
              </a:rPr>
              <a:t>	</a:t>
            </a:r>
            <a:r>
              <a:rPr lang="en-US" kern="0" dirty="0" smtClean="0">
                <a:solidFill>
                  <a:srgbClr val="FF6600"/>
                </a:solidFill>
                <a:latin typeface="Consolas"/>
                <a:cs typeface="Consolas"/>
              </a:rPr>
              <a:t>		</a:t>
            </a:r>
            <a:r>
              <a:rPr lang="en-US" kern="0" dirty="0" err="1" smtClean="0">
                <a:solidFill>
                  <a:srgbClr val="FF6600"/>
                </a:solidFill>
                <a:latin typeface="Consolas"/>
                <a:cs typeface="Consolas"/>
              </a:rPr>
              <a:t>BCL.onMainProgress</a:t>
            </a:r>
            <a:r>
              <a:rPr lang="en-US" kern="0" dirty="0">
                <a:solidFill>
                  <a:srgbClr val="FF6600"/>
                </a:solidFill>
                <a:latin typeface="Consolas"/>
                <a:cs typeface="Consolas"/>
              </a:rPr>
              <a:t>);</a:t>
            </a: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a:t>
            </a:r>
          </a:p>
          <a:p>
            <a:pPr marL="480775" indent="-479593">
              <a:spcBef>
                <a:spcPts val="0"/>
              </a:spcBef>
              <a:buNone/>
              <a:defRPr/>
            </a:pPr>
            <a:r>
              <a:rPr lang="en-US" kern="0" dirty="0" err="1" smtClean="0">
                <a:solidFill>
                  <a:srgbClr val="3B3B3B"/>
                </a:solidFill>
                <a:latin typeface="Consolas"/>
                <a:cs typeface="Consolas"/>
              </a:rPr>
              <a:t>BCL.onMainProgress</a:t>
            </a:r>
            <a:r>
              <a:rPr lang="en-US" kern="0" dirty="0" smtClean="0">
                <a:solidFill>
                  <a:srgbClr val="3B3B3B"/>
                </a:solidFill>
                <a:latin typeface="Consolas"/>
                <a:cs typeface="Consolas"/>
              </a:rPr>
              <a:t> </a:t>
            </a:r>
            <a:r>
              <a:rPr lang="en-US" kern="0" dirty="0">
                <a:solidFill>
                  <a:srgbClr val="3B3B3B"/>
                </a:solidFill>
                <a:latin typeface="Consolas"/>
                <a:cs typeface="Consolas"/>
              </a:rPr>
              <a:t>= function(event) {</a:t>
            </a: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a:t>
            </a:r>
            <a:r>
              <a:rPr lang="en-US" kern="0" dirty="0">
                <a:solidFill>
                  <a:srgbClr val="3B3B3B"/>
                </a:solidFill>
                <a:latin typeface="Consolas"/>
                <a:cs typeface="Consolas"/>
              </a:rPr>
              <a:t>/ stop after 4 seconds</a:t>
            </a: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if </a:t>
            </a:r>
            <a:r>
              <a:rPr lang="en-US" kern="0" dirty="0">
                <a:solidFill>
                  <a:srgbClr val="3B3B3B"/>
                </a:solidFill>
                <a:latin typeface="Consolas"/>
                <a:cs typeface="Consolas"/>
              </a:rPr>
              <a:t>(</a:t>
            </a:r>
            <a:r>
              <a:rPr lang="en-US" kern="0" dirty="0" err="1">
                <a:solidFill>
                  <a:srgbClr val="3B3B3B"/>
                </a:solidFill>
                <a:latin typeface="Consolas"/>
                <a:cs typeface="Consolas"/>
              </a:rPr>
              <a:t>event.position</a:t>
            </a:r>
            <a:r>
              <a:rPr lang="en-US" kern="0" dirty="0">
                <a:solidFill>
                  <a:srgbClr val="3B3B3B"/>
                </a:solidFill>
                <a:latin typeface="Consolas"/>
                <a:cs typeface="Consolas"/>
              </a:rPr>
              <a:t> &gt; 4) </a:t>
            </a:r>
            <a:r>
              <a:rPr lang="en-US" kern="0" dirty="0" smtClean="0">
                <a:solidFill>
                  <a:srgbClr val="3B3B3B"/>
                </a:solidFill>
                <a:latin typeface="Consolas"/>
                <a:cs typeface="Consolas"/>
              </a:rPr>
              <a:t>{</a:t>
            </a: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  </a:t>
            </a:r>
            <a:r>
              <a:rPr lang="en-US" kern="0" dirty="0" err="1" smtClean="0">
                <a:solidFill>
                  <a:srgbClr val="FF6600"/>
                </a:solidFill>
                <a:latin typeface="Consolas"/>
                <a:cs typeface="Consolas"/>
              </a:rPr>
              <a:t>BCL.videoPlayer.removeEventListener</a:t>
            </a:r>
            <a:r>
              <a:rPr lang="en-US" kern="0" dirty="0">
                <a:solidFill>
                  <a:srgbClr val="FF6600"/>
                </a:solidFill>
                <a:latin typeface="Consolas"/>
                <a:cs typeface="Consolas"/>
              </a:rPr>
              <a:t>(</a:t>
            </a:r>
            <a:r>
              <a:rPr lang="en-US" kern="0" dirty="0" err="1" smtClean="0">
                <a:solidFill>
                  <a:srgbClr val="FF6600"/>
                </a:solidFill>
                <a:latin typeface="Consolas"/>
                <a:cs typeface="Consolas"/>
              </a:rPr>
              <a:t>brightcove.api.events.MediaEvent.PROGRESS</a:t>
            </a:r>
            <a:r>
              <a:rPr lang="en-US" kern="0" dirty="0" smtClean="0">
                <a:solidFill>
                  <a:srgbClr val="FF6600"/>
                </a:solidFill>
                <a:latin typeface="Consolas"/>
                <a:cs typeface="Consolas"/>
              </a:rPr>
              <a:t>,</a:t>
            </a:r>
          </a:p>
          <a:p>
            <a:pPr marL="480775" indent="-479593">
              <a:spcBef>
                <a:spcPts val="0"/>
              </a:spcBef>
              <a:buNone/>
              <a:defRPr/>
            </a:pPr>
            <a:r>
              <a:rPr lang="en-US" kern="0" dirty="0">
                <a:solidFill>
                  <a:srgbClr val="FF6600"/>
                </a:solidFill>
                <a:latin typeface="Consolas"/>
                <a:cs typeface="Consolas"/>
              </a:rPr>
              <a:t>	</a:t>
            </a:r>
            <a:r>
              <a:rPr lang="en-US" kern="0" dirty="0" smtClean="0">
                <a:solidFill>
                  <a:srgbClr val="FF6600"/>
                </a:solidFill>
                <a:latin typeface="Consolas"/>
                <a:cs typeface="Consolas"/>
              </a:rPr>
              <a:t>		</a:t>
            </a:r>
            <a:r>
              <a:rPr lang="en-US" kern="0" dirty="0" err="1" smtClean="0">
                <a:solidFill>
                  <a:srgbClr val="FF6600"/>
                </a:solidFill>
                <a:latin typeface="Consolas"/>
                <a:cs typeface="Consolas"/>
              </a:rPr>
              <a:t>BCL.onMainProgress</a:t>
            </a:r>
            <a:r>
              <a:rPr lang="en-US" kern="0" dirty="0">
                <a:solidFill>
                  <a:srgbClr val="FF6600"/>
                </a:solidFill>
                <a:latin typeface="Consolas"/>
                <a:cs typeface="Consolas"/>
              </a:rPr>
              <a:t>);</a:t>
            </a: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  </a:t>
            </a:r>
            <a:r>
              <a:rPr lang="en-US" kern="0" dirty="0" err="1" smtClean="0">
                <a:solidFill>
                  <a:srgbClr val="3B3B3B"/>
                </a:solidFill>
                <a:latin typeface="Consolas"/>
                <a:cs typeface="Consolas"/>
              </a:rPr>
              <a:t>BCL.videoPlayer.pause</a:t>
            </a:r>
            <a:r>
              <a:rPr lang="en-US" kern="0" dirty="0">
                <a:solidFill>
                  <a:srgbClr val="3B3B3B"/>
                </a:solidFill>
                <a:latin typeface="Consolas"/>
                <a:cs typeface="Consolas"/>
              </a:rPr>
              <a:t>(true);</a:t>
            </a: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a:t>
            </a:r>
            <a:endParaRPr lang="en-US" kern="0" dirty="0">
              <a:solidFill>
                <a:srgbClr val="3B3B3B"/>
              </a:solidFill>
              <a:latin typeface="Consolas"/>
              <a:cs typeface="Consolas"/>
            </a:endParaRPr>
          </a:p>
          <a:p>
            <a:pPr marL="480775" indent="-479593">
              <a:spcBef>
                <a:spcPts val="0"/>
              </a:spcBef>
              <a:buNone/>
              <a:defRPr/>
            </a:pPr>
            <a:r>
              <a:rPr lang="en-US" kern="0" dirty="0">
                <a:solidFill>
                  <a:srgbClr val="3B3B3B"/>
                </a:solidFill>
                <a:latin typeface="Consolas"/>
                <a:cs typeface="Consolas"/>
              </a:rPr>
              <a:t>	</a:t>
            </a:r>
            <a:r>
              <a:rPr lang="en-US" kern="0" dirty="0" smtClean="0">
                <a:solidFill>
                  <a:srgbClr val="3B3B3B"/>
                </a:solidFill>
                <a:latin typeface="Consolas"/>
                <a:cs typeface="Consolas"/>
              </a:rPr>
              <a:t>}</a:t>
            </a:r>
            <a:endParaRPr lang="en-US" kern="0" dirty="0">
              <a:solidFill>
                <a:srgbClr val="3B3B3B"/>
              </a:solidFill>
              <a:latin typeface="Consolas"/>
              <a:cs typeface="Consolas"/>
            </a:endParaRPr>
          </a:p>
          <a:p>
            <a:pPr marL="480775" indent="-479593">
              <a:spcBef>
                <a:spcPts val="0"/>
              </a:spcBef>
              <a:buNone/>
              <a:defRPr/>
            </a:pPr>
            <a:endParaRPr lang="en-US" kern="0" dirty="0">
              <a:solidFill>
                <a:srgbClr val="3B3B3B"/>
              </a:solidFill>
              <a:latin typeface="Consolas"/>
              <a:cs typeface="Consolas"/>
            </a:endParaRPr>
          </a:p>
        </p:txBody>
      </p:sp>
      <p:sp>
        <p:nvSpPr>
          <p:cNvPr id="6" name="TextBox 5"/>
          <p:cNvSpPr txBox="1"/>
          <p:nvPr/>
        </p:nvSpPr>
        <p:spPr>
          <a:xfrm>
            <a:off x="6810097" y="7605621"/>
            <a:ext cx="9608726" cy="1015663"/>
          </a:xfrm>
          <a:prstGeom prst="rect">
            <a:avLst/>
          </a:prstGeom>
          <a:noFill/>
        </p:spPr>
        <p:txBody>
          <a:bodyPr wrap="square" rtlCol="0">
            <a:spAutoFit/>
          </a:bodyPr>
          <a:lstStyle/>
          <a:p>
            <a:r>
              <a:rPr lang="en-US" i="1" dirty="0" smtClean="0"/>
              <a:t>Best practice: remove listeners if the event will only fire once, or if you only need to hear it once</a:t>
            </a:r>
            <a:endParaRPr lang="en-US" i="1" dirty="0"/>
          </a:p>
        </p:txBody>
      </p:sp>
    </p:spTree>
    <p:extLst>
      <p:ext uri="{BB962C8B-B14F-4D97-AF65-F5344CB8AC3E}">
        <p14:creationId xmlns:p14="http://schemas.microsoft.com/office/powerpoint/2010/main" val="30972058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Cue Point Events</a:t>
            </a:r>
            <a:endParaRPr lang="en-US" dirty="0"/>
          </a:p>
        </p:txBody>
      </p:sp>
      <p:sp>
        <p:nvSpPr>
          <p:cNvPr id="3" name="Content Placeholder 2"/>
          <p:cNvSpPr>
            <a:spLocks noGrp="1"/>
          </p:cNvSpPr>
          <p:nvPr>
            <p:ph idx="1"/>
          </p:nvPr>
        </p:nvSpPr>
        <p:spPr/>
        <p:txBody>
          <a:bodyPr/>
          <a:lstStyle/>
          <a:p>
            <a:r>
              <a:rPr lang="en-US" sz="3400" dirty="0"/>
              <a:t>Get a reference to the </a:t>
            </a:r>
            <a:r>
              <a:rPr lang="en-US" sz="3400" dirty="0" err="1"/>
              <a:t>CuePoint</a:t>
            </a:r>
            <a:r>
              <a:rPr lang="en-US" sz="3400" dirty="0"/>
              <a:t> Module</a:t>
            </a:r>
          </a:p>
          <a:p>
            <a:r>
              <a:rPr lang="en-US" sz="3400" dirty="0"/>
              <a:t>Add a listener for Cue Point </a:t>
            </a:r>
            <a:r>
              <a:rPr lang="en-US" sz="3400" dirty="0" smtClean="0"/>
              <a:t>events</a:t>
            </a:r>
            <a:endParaRPr lang="en-US" sz="3400" dirty="0"/>
          </a:p>
          <a:p>
            <a:r>
              <a:rPr lang="en-US" sz="3400" dirty="0"/>
              <a:t>Object returned when the event is broadcast will have the cue point name and metadata included as </a:t>
            </a:r>
            <a:r>
              <a:rPr lang="en-US" sz="3400" dirty="0" smtClean="0"/>
              <a:t>properties, as well as the playback position</a:t>
            </a:r>
            <a:endParaRPr lang="en-US" sz="34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36</a:t>
            </a:fld>
            <a:endParaRPr lang="en-US"/>
          </a:p>
        </p:txBody>
      </p:sp>
    </p:spTree>
    <p:extLst>
      <p:ext uri="{BB962C8B-B14F-4D97-AF65-F5344CB8AC3E}">
        <p14:creationId xmlns:p14="http://schemas.microsoft.com/office/powerpoint/2010/main" val="5222689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Using Cue Points for Chaptered Video</a:t>
            </a:r>
            <a:endParaRPr lang="en-US" sz="4000" dirty="0"/>
          </a:p>
        </p:txBody>
      </p:sp>
      <p:sp>
        <p:nvSpPr>
          <p:cNvPr id="3" name="Content Placeholder 2"/>
          <p:cNvSpPr>
            <a:spLocks noGrp="1"/>
          </p:cNvSpPr>
          <p:nvPr>
            <p:ph idx="1"/>
          </p:nvPr>
        </p:nvSpPr>
        <p:spPr/>
        <p:txBody>
          <a:bodyPr lIns="91439" tIns="45719" rIns="91439" bIns="45719"/>
          <a:lstStyle/>
          <a:p>
            <a:r>
              <a:rPr lang="en-US" b="0" dirty="0" smtClean="0"/>
              <a:t>For long-form content, it's useful to break the content into chapters – easy to do with cue points</a:t>
            </a:r>
          </a:p>
          <a:p>
            <a:pPr lvl="1"/>
            <a:r>
              <a:rPr lang="en-US" dirty="0" smtClean="0"/>
              <a:t>Store titles, thumbnail URLs, </a:t>
            </a:r>
            <a:r>
              <a:rPr lang="en-US" dirty="0" err="1" smtClean="0"/>
              <a:t>etc</a:t>
            </a:r>
            <a:r>
              <a:rPr lang="en-US" dirty="0" smtClean="0"/>
              <a:t>, in the cue point name and metadata</a:t>
            </a:r>
          </a:p>
          <a:p>
            <a:pPr lvl="1"/>
            <a:r>
              <a:rPr lang="en-US" dirty="0" smtClean="0"/>
              <a:t>Get a reference to the cue point module</a:t>
            </a:r>
          </a:p>
          <a:p>
            <a:pPr lvl="1"/>
            <a:r>
              <a:rPr lang="en-US" dirty="0" smtClean="0"/>
              <a:t>Get </a:t>
            </a:r>
            <a:r>
              <a:rPr lang="en-US" dirty="0" smtClean="0"/>
              <a:t>the cue points – an array of </a:t>
            </a:r>
            <a:r>
              <a:rPr lang="en-US" dirty="0" smtClean="0"/>
              <a:t>objects</a:t>
            </a:r>
          </a:p>
        </p:txBody>
      </p:sp>
    </p:spTree>
    <p:extLst>
      <p:ext uri="{BB962C8B-B14F-4D97-AF65-F5344CB8AC3E}">
        <p14:creationId xmlns:p14="http://schemas.microsoft.com/office/powerpoint/2010/main" val="4036188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Massaging the Cue Point Array</a:t>
            </a:r>
            <a:endParaRPr lang="en-US" dirty="0"/>
          </a:p>
        </p:txBody>
      </p:sp>
      <p:sp>
        <p:nvSpPr>
          <p:cNvPr id="3" name="Content Placeholder 2"/>
          <p:cNvSpPr>
            <a:spLocks noGrp="1"/>
          </p:cNvSpPr>
          <p:nvPr>
            <p:ph idx="1"/>
          </p:nvPr>
        </p:nvSpPr>
        <p:spPr/>
        <p:txBody>
          <a:bodyPr/>
          <a:lstStyle/>
          <a:p>
            <a:r>
              <a:rPr lang="en-US" sz="3400" dirty="0"/>
              <a:t>Sort the cue points by time (they are not returned in any particular order)</a:t>
            </a:r>
          </a:p>
          <a:p>
            <a:pPr marL="1344114" lvl="2" indent="0">
              <a:buNone/>
            </a:pPr>
            <a:endParaRPr lang="en-US" sz="3000" dirty="0">
              <a:solidFill>
                <a:schemeClr val="accent1">
                  <a:lumMod val="20000"/>
                  <a:lumOff val="80000"/>
                </a:schemeClr>
              </a:solidFill>
              <a:latin typeface="Consolas"/>
              <a:cs typeface="Consolas"/>
            </a:endParaRPr>
          </a:p>
          <a:p>
            <a:pPr marL="1344114" lvl="2" indent="0">
              <a:buNone/>
            </a:pPr>
            <a:r>
              <a:rPr lang="en-US" sz="3000" dirty="0" err="1">
                <a:solidFill>
                  <a:schemeClr val="accent1">
                    <a:lumMod val="75000"/>
                  </a:schemeClr>
                </a:solidFill>
                <a:latin typeface="Consolas"/>
                <a:cs typeface="Consolas"/>
              </a:rPr>
              <a:t>cuePointData.sort</a:t>
            </a:r>
            <a:r>
              <a:rPr lang="en-US" sz="3000" dirty="0">
                <a:solidFill>
                  <a:schemeClr val="accent1">
                    <a:lumMod val="75000"/>
                  </a:schemeClr>
                </a:solidFill>
                <a:latin typeface="Consolas"/>
                <a:cs typeface="Consolas"/>
              </a:rPr>
              <a:t>( function(</a:t>
            </a:r>
            <a:r>
              <a:rPr lang="en-US" sz="3000" dirty="0" err="1">
                <a:solidFill>
                  <a:schemeClr val="accent1">
                    <a:lumMod val="75000"/>
                  </a:schemeClr>
                </a:solidFill>
                <a:latin typeface="Consolas"/>
                <a:cs typeface="Consolas"/>
              </a:rPr>
              <a:t>a,b</a:t>
            </a:r>
            <a:r>
              <a:rPr lang="en-US" sz="3000" dirty="0">
                <a:solidFill>
                  <a:schemeClr val="accent1">
                    <a:lumMod val="75000"/>
                  </a:schemeClr>
                </a:solidFill>
                <a:latin typeface="Consolas"/>
                <a:cs typeface="Consolas"/>
              </a:rPr>
              <a:t>) {</a:t>
            </a:r>
          </a:p>
          <a:p>
            <a:pPr marL="1344114" lvl="2" indent="0">
              <a:buNone/>
            </a:pPr>
            <a:r>
              <a:rPr lang="en-US" sz="3000" dirty="0">
                <a:solidFill>
                  <a:schemeClr val="accent1">
                    <a:lumMod val="75000"/>
                  </a:schemeClr>
                </a:solidFill>
                <a:latin typeface="Consolas"/>
                <a:cs typeface="Consolas"/>
              </a:rPr>
              <a:t>	return </a:t>
            </a:r>
            <a:r>
              <a:rPr lang="en-US" sz="3000" dirty="0" err="1">
                <a:solidFill>
                  <a:schemeClr val="accent1">
                    <a:lumMod val="75000"/>
                  </a:schemeClr>
                </a:solidFill>
                <a:latin typeface="Consolas"/>
                <a:cs typeface="Consolas"/>
              </a:rPr>
              <a:t>a.time</a:t>
            </a:r>
            <a:r>
              <a:rPr lang="en-US" sz="3000" dirty="0">
                <a:solidFill>
                  <a:schemeClr val="accent1">
                    <a:lumMod val="75000"/>
                  </a:schemeClr>
                </a:solidFill>
                <a:latin typeface="Consolas"/>
                <a:cs typeface="Consolas"/>
              </a:rPr>
              <a:t> - </a:t>
            </a:r>
            <a:r>
              <a:rPr lang="en-US" sz="3000" dirty="0" err="1">
                <a:solidFill>
                  <a:schemeClr val="accent1">
                    <a:lumMod val="75000"/>
                  </a:schemeClr>
                </a:solidFill>
                <a:latin typeface="Consolas"/>
                <a:cs typeface="Consolas"/>
              </a:rPr>
              <a:t>b.time</a:t>
            </a:r>
            <a:r>
              <a:rPr lang="en-US" sz="3000" dirty="0">
                <a:solidFill>
                  <a:schemeClr val="accent1">
                    <a:lumMod val="75000"/>
                  </a:schemeClr>
                </a:solidFill>
                <a:latin typeface="Consolas"/>
                <a:cs typeface="Consolas"/>
              </a:rPr>
              <a:t>;</a:t>
            </a:r>
          </a:p>
          <a:p>
            <a:pPr marL="1344114" lvl="2" indent="0">
              <a:buNone/>
            </a:pPr>
            <a:r>
              <a:rPr lang="en-US" sz="3000" dirty="0">
                <a:solidFill>
                  <a:schemeClr val="accent1">
                    <a:lumMod val="75000"/>
                  </a:schemeClr>
                </a:solidFill>
                <a:latin typeface="Consolas"/>
                <a:cs typeface="Consolas"/>
              </a:rPr>
              <a:t>})</a:t>
            </a:r>
            <a:r>
              <a:rPr lang="en-US" sz="3000" dirty="0">
                <a:solidFill>
                  <a:schemeClr val="accent1">
                    <a:lumMod val="75000"/>
                  </a:schemeClr>
                </a:solidFill>
              </a:rPr>
              <a:t>;</a:t>
            </a:r>
          </a:p>
          <a:p>
            <a:r>
              <a:rPr lang="en-US" sz="3400" dirty="0"/>
              <a:t>Remove the first and last cue points for the array (ad cue points are automatically set at the beginning and end of the video)</a:t>
            </a:r>
          </a:p>
          <a:p>
            <a:pPr marL="1344114" lvl="2" indent="0">
              <a:buNone/>
            </a:pPr>
            <a:endParaRPr lang="en-US" sz="3000" dirty="0">
              <a:solidFill>
                <a:srgbClr val="A56500"/>
              </a:solidFill>
              <a:latin typeface="Consolas"/>
              <a:cs typeface="Consolas"/>
            </a:endParaRPr>
          </a:p>
          <a:p>
            <a:pPr marL="1344114" lvl="2" indent="0">
              <a:buNone/>
            </a:pPr>
            <a:r>
              <a:rPr lang="en-US" sz="3000" dirty="0" err="1">
                <a:solidFill>
                  <a:srgbClr val="A56500"/>
                </a:solidFill>
                <a:latin typeface="Consolas"/>
                <a:cs typeface="Consolas"/>
              </a:rPr>
              <a:t>cuePointData.splice</a:t>
            </a:r>
            <a:r>
              <a:rPr lang="en-US" sz="3000" dirty="0">
                <a:solidFill>
                  <a:srgbClr val="A56500"/>
                </a:solidFill>
                <a:latin typeface="Consolas"/>
                <a:cs typeface="Consolas"/>
              </a:rPr>
              <a:t>(0,1);</a:t>
            </a:r>
          </a:p>
          <a:p>
            <a:pPr marL="1344114" lvl="2" indent="0">
              <a:buNone/>
            </a:pPr>
            <a:r>
              <a:rPr lang="en-US" sz="3000" dirty="0" err="1">
                <a:solidFill>
                  <a:srgbClr val="A56500"/>
                </a:solidFill>
                <a:latin typeface="Consolas"/>
                <a:cs typeface="Consolas"/>
              </a:rPr>
              <a:t>cuePointData.splice</a:t>
            </a:r>
            <a:r>
              <a:rPr lang="en-US" sz="3000" dirty="0">
                <a:solidFill>
                  <a:srgbClr val="A56500"/>
                </a:solidFill>
                <a:latin typeface="Consolas"/>
                <a:cs typeface="Consolas"/>
              </a:rPr>
              <a:t>((</a:t>
            </a:r>
            <a:r>
              <a:rPr lang="en-US" sz="3000" dirty="0" err="1">
                <a:solidFill>
                  <a:srgbClr val="A56500"/>
                </a:solidFill>
                <a:latin typeface="Consolas"/>
                <a:cs typeface="Consolas"/>
              </a:rPr>
              <a:t>cuePointData.length</a:t>
            </a:r>
            <a:r>
              <a:rPr lang="en-US" sz="3000" dirty="0">
                <a:solidFill>
                  <a:srgbClr val="A56500"/>
                </a:solidFill>
                <a:latin typeface="Consolas"/>
                <a:cs typeface="Consolas"/>
              </a:rPr>
              <a:t> -1),1);</a:t>
            </a:r>
            <a:endParaRPr lang="en-US" sz="3000" dirty="0">
              <a:solidFill>
                <a:srgbClr val="A56500"/>
              </a:solidFill>
            </a:endParaRPr>
          </a:p>
          <a:p>
            <a:pPr marL="0" indent="0">
              <a:buNone/>
            </a:pPr>
            <a:endParaRPr lang="en-US" sz="3400" dirty="0">
              <a:solidFill>
                <a:srgbClr val="A56500"/>
              </a:solidFill>
            </a:endParaRPr>
          </a:p>
        </p:txBody>
      </p:sp>
    </p:spTree>
    <p:extLst>
      <p:ext uri="{BB962C8B-B14F-4D97-AF65-F5344CB8AC3E}">
        <p14:creationId xmlns:p14="http://schemas.microsoft.com/office/powerpoint/2010/main" val="15516628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the Chapters</a:t>
            </a:r>
            <a:endParaRPr lang="en-US" dirty="0"/>
          </a:p>
        </p:txBody>
      </p:sp>
      <p:sp>
        <p:nvSpPr>
          <p:cNvPr id="3" name="Content Placeholder 2"/>
          <p:cNvSpPr>
            <a:spLocks noGrp="1"/>
          </p:cNvSpPr>
          <p:nvPr>
            <p:ph idx="1"/>
          </p:nvPr>
        </p:nvSpPr>
        <p:spPr/>
        <p:txBody>
          <a:bodyPr/>
          <a:lstStyle/>
          <a:p>
            <a:r>
              <a:rPr lang="en-US" b="0" dirty="0" smtClean="0"/>
              <a:t>Best to use a templating system like Handlebars, as we did in the Media API exercise</a:t>
            </a:r>
          </a:p>
          <a:p>
            <a:pPr marL="0" indent="0">
              <a:buNone/>
            </a:pPr>
            <a:r>
              <a:rPr lang="en-US" b="0" dirty="0" smtClean="0">
                <a:solidFill>
                  <a:srgbClr val="A56500"/>
                </a:solidFill>
                <a:latin typeface="Consolas"/>
                <a:cs typeface="Consolas"/>
              </a:rPr>
              <a:t>&lt;</a:t>
            </a:r>
            <a:r>
              <a:rPr lang="en-US" b="0" dirty="0">
                <a:solidFill>
                  <a:srgbClr val="A56500"/>
                </a:solidFill>
                <a:latin typeface="Consolas"/>
                <a:cs typeface="Consolas"/>
              </a:rPr>
              <a:t>script type="text/</a:t>
            </a:r>
            <a:r>
              <a:rPr lang="en-US" b="0" dirty="0" err="1">
                <a:solidFill>
                  <a:srgbClr val="A56500"/>
                </a:solidFill>
                <a:latin typeface="Consolas"/>
                <a:cs typeface="Consolas"/>
              </a:rPr>
              <a:t>javascript</a:t>
            </a:r>
            <a:r>
              <a:rPr lang="en-US" b="0" dirty="0">
                <a:solidFill>
                  <a:srgbClr val="A56500"/>
                </a:solidFill>
                <a:latin typeface="Consolas"/>
                <a:cs typeface="Consolas"/>
              </a:rPr>
              <a:t>" </a:t>
            </a:r>
            <a:r>
              <a:rPr lang="en-US" b="0" dirty="0" err="1">
                <a:solidFill>
                  <a:srgbClr val="A56500"/>
                </a:solidFill>
                <a:latin typeface="Consolas"/>
                <a:cs typeface="Consolas"/>
              </a:rPr>
              <a:t>src</a:t>
            </a:r>
            <a:r>
              <a:rPr lang="en-US" b="0" dirty="0" smtClean="0">
                <a:solidFill>
                  <a:srgbClr val="A56500"/>
                </a:solidFill>
                <a:latin typeface="Consolas"/>
                <a:cs typeface="Consolas"/>
              </a:rPr>
              <a:t>=”./scripts/handlebars</a:t>
            </a:r>
            <a:r>
              <a:rPr lang="en-US" b="0" dirty="0">
                <a:solidFill>
                  <a:srgbClr val="A56500"/>
                </a:solidFill>
                <a:latin typeface="Consolas"/>
                <a:cs typeface="Consolas"/>
              </a:rPr>
              <a:t>-1.0.0.beta.6.js"&gt;&lt;/script&gt;</a:t>
            </a:r>
          </a:p>
          <a:p>
            <a:pPr marL="0" indent="0">
              <a:buNone/>
            </a:pPr>
            <a:r>
              <a:rPr lang="en-US" b="0" dirty="0" smtClean="0">
                <a:solidFill>
                  <a:srgbClr val="A56500"/>
                </a:solidFill>
                <a:latin typeface="Consolas"/>
                <a:cs typeface="Consolas"/>
              </a:rPr>
              <a:t>&lt;</a:t>
            </a:r>
            <a:r>
              <a:rPr lang="en-US" b="0" dirty="0">
                <a:solidFill>
                  <a:srgbClr val="A56500"/>
                </a:solidFill>
                <a:latin typeface="Consolas"/>
                <a:cs typeface="Consolas"/>
              </a:rPr>
              <a:t>script type="text/</a:t>
            </a:r>
            <a:r>
              <a:rPr lang="en-US" b="0" dirty="0" err="1">
                <a:solidFill>
                  <a:srgbClr val="A56500"/>
                </a:solidFill>
                <a:latin typeface="Consolas"/>
                <a:cs typeface="Consolas"/>
              </a:rPr>
              <a:t>javascript</a:t>
            </a:r>
            <a:r>
              <a:rPr lang="en-US" b="0" dirty="0">
                <a:solidFill>
                  <a:srgbClr val="A56500"/>
                </a:solidFill>
                <a:latin typeface="Consolas"/>
                <a:cs typeface="Consolas"/>
              </a:rPr>
              <a:t>"&gt;</a:t>
            </a:r>
          </a:p>
          <a:p>
            <a:pPr marL="0" indent="0">
              <a:buNone/>
            </a:pPr>
            <a:r>
              <a:rPr lang="en-US" b="0" dirty="0" smtClean="0">
                <a:solidFill>
                  <a:srgbClr val="A56500"/>
                </a:solidFill>
                <a:latin typeface="Consolas"/>
                <a:cs typeface="Consolas"/>
              </a:rPr>
              <a:t>var </a:t>
            </a:r>
            <a:r>
              <a:rPr lang="en-US" b="0" dirty="0">
                <a:solidFill>
                  <a:srgbClr val="A56500"/>
                </a:solidFill>
                <a:latin typeface="Consolas"/>
                <a:cs typeface="Consolas"/>
              </a:rPr>
              <a:t>BCL = {};</a:t>
            </a:r>
          </a:p>
          <a:p>
            <a:pPr marL="0" indent="0">
              <a:buNone/>
            </a:pPr>
            <a:r>
              <a:rPr lang="en-US" b="0" dirty="0" err="1" smtClean="0">
                <a:solidFill>
                  <a:srgbClr val="A56500"/>
                </a:solidFill>
                <a:latin typeface="Consolas"/>
                <a:cs typeface="Consolas"/>
              </a:rPr>
              <a:t>BCL.chaptersTemplate</a:t>
            </a:r>
            <a:r>
              <a:rPr lang="en-US" b="0" dirty="0" smtClean="0">
                <a:solidFill>
                  <a:srgbClr val="A56500"/>
                </a:solidFill>
                <a:latin typeface="Consolas"/>
                <a:cs typeface="Consolas"/>
              </a:rPr>
              <a:t> </a:t>
            </a:r>
            <a:r>
              <a:rPr lang="en-US" b="0" dirty="0">
                <a:solidFill>
                  <a:srgbClr val="A56500"/>
                </a:solidFill>
                <a:latin typeface="Consolas"/>
                <a:cs typeface="Consolas"/>
              </a:rPr>
              <a:t>= "{{#</a:t>
            </a:r>
            <a:r>
              <a:rPr lang="en-US" b="0" dirty="0" err="1">
                <a:solidFill>
                  <a:srgbClr val="A56500"/>
                </a:solidFill>
                <a:latin typeface="Consolas"/>
                <a:cs typeface="Consolas"/>
              </a:rPr>
              <a:t>cuePointData</a:t>
            </a:r>
            <a:r>
              <a:rPr lang="en-US" b="0" dirty="0">
                <a:solidFill>
                  <a:srgbClr val="A56500"/>
                </a:solidFill>
                <a:latin typeface="Consolas"/>
                <a:cs typeface="Consolas"/>
              </a:rPr>
              <a:t>}}&lt;div class=\"chapters\"&gt;&lt;a </a:t>
            </a:r>
            <a:r>
              <a:rPr lang="en-US" b="0" dirty="0" err="1">
                <a:solidFill>
                  <a:srgbClr val="A56500"/>
                </a:solidFill>
                <a:latin typeface="Consolas"/>
                <a:cs typeface="Consolas"/>
              </a:rPr>
              <a:t>onclick</a:t>
            </a:r>
            <a:r>
              <a:rPr lang="en-US" b="0" dirty="0">
                <a:solidFill>
                  <a:srgbClr val="A56500"/>
                </a:solidFill>
                <a:latin typeface="Consolas"/>
                <a:cs typeface="Consolas"/>
              </a:rPr>
              <a:t>=\"</a:t>
            </a:r>
            <a:r>
              <a:rPr lang="en-US" b="0" dirty="0" err="1">
                <a:solidFill>
                  <a:srgbClr val="A56500"/>
                </a:solidFill>
                <a:latin typeface="Consolas"/>
                <a:cs typeface="Consolas"/>
              </a:rPr>
              <a:t>BCL.playChapter</a:t>
            </a:r>
            <a:r>
              <a:rPr lang="en-US" b="0" dirty="0">
                <a:solidFill>
                  <a:srgbClr val="A56500"/>
                </a:solidFill>
                <a:latin typeface="Consolas"/>
                <a:cs typeface="Consolas"/>
              </a:rPr>
              <a:t>({{time}})\"&gt;&lt;</a:t>
            </a:r>
            <a:r>
              <a:rPr lang="en-US" b="0" dirty="0" err="1">
                <a:solidFill>
                  <a:srgbClr val="A56500"/>
                </a:solidFill>
                <a:latin typeface="Consolas"/>
                <a:cs typeface="Consolas"/>
              </a:rPr>
              <a:t>img</a:t>
            </a:r>
            <a:r>
              <a:rPr lang="en-US" b="0" dirty="0">
                <a:solidFill>
                  <a:srgbClr val="A56500"/>
                </a:solidFill>
                <a:latin typeface="Consolas"/>
                <a:cs typeface="Consolas"/>
              </a:rPr>
              <a:t> class=\"thumbnail</a:t>
            </a:r>
            <a:r>
              <a:rPr lang="en-US" b="0" dirty="0" smtClean="0">
                <a:solidFill>
                  <a:srgbClr val="A56500"/>
                </a:solidFill>
                <a:latin typeface="Consolas"/>
                <a:cs typeface="Consolas"/>
              </a:rPr>
              <a:t>\” </a:t>
            </a:r>
            <a:r>
              <a:rPr lang="en-US" b="0" dirty="0" err="1" smtClean="0">
                <a:solidFill>
                  <a:srgbClr val="A56500"/>
                </a:solidFill>
                <a:latin typeface="Consolas"/>
                <a:cs typeface="Consolas"/>
              </a:rPr>
              <a:t>src</a:t>
            </a:r>
            <a:r>
              <a:rPr lang="en-US" b="0" dirty="0">
                <a:solidFill>
                  <a:srgbClr val="A56500"/>
                </a:solidFill>
                <a:latin typeface="Consolas"/>
                <a:cs typeface="Consolas"/>
              </a:rPr>
              <a:t>=\"{{metadata}}\"/&gt;&lt;div class=\"description</a:t>
            </a:r>
            <a:r>
              <a:rPr lang="en-US" b="0" dirty="0" smtClean="0">
                <a:solidFill>
                  <a:srgbClr val="A56500"/>
                </a:solidFill>
                <a:latin typeface="Consolas"/>
                <a:cs typeface="Consolas"/>
              </a:rPr>
              <a:t>\”&gt;{</a:t>
            </a:r>
            <a:r>
              <a:rPr lang="en-US" b="0" dirty="0">
                <a:solidFill>
                  <a:srgbClr val="A56500"/>
                </a:solidFill>
                <a:latin typeface="Consolas"/>
                <a:cs typeface="Consolas"/>
              </a:rPr>
              <a:t>{name}</a:t>
            </a:r>
            <a:r>
              <a:rPr lang="en-US" b="0" dirty="0" smtClean="0">
                <a:solidFill>
                  <a:srgbClr val="A56500"/>
                </a:solidFill>
                <a:latin typeface="Consolas"/>
                <a:cs typeface="Consolas"/>
              </a:rPr>
              <a:t>} &lt;</a:t>
            </a:r>
            <a:r>
              <a:rPr lang="en-US" b="0" dirty="0">
                <a:solidFill>
                  <a:srgbClr val="A56500"/>
                </a:solidFill>
                <a:latin typeface="Consolas"/>
                <a:cs typeface="Consolas"/>
              </a:rPr>
              <a:t>/div&gt;&lt;/a&gt;&lt;/div&gt;{{/</a:t>
            </a:r>
            <a:r>
              <a:rPr lang="en-US" b="0" dirty="0" err="1">
                <a:solidFill>
                  <a:srgbClr val="A56500"/>
                </a:solidFill>
                <a:latin typeface="Consolas"/>
                <a:cs typeface="Consolas"/>
              </a:rPr>
              <a:t>cuePointData</a:t>
            </a:r>
            <a:r>
              <a:rPr lang="en-US" b="0" dirty="0">
                <a:solidFill>
                  <a:srgbClr val="A56500"/>
                </a:solidFill>
                <a:latin typeface="Consolas"/>
                <a:cs typeface="Consolas"/>
              </a:rPr>
              <a:t>}}"</a:t>
            </a:r>
            <a:r>
              <a:rPr lang="en-US" b="0" dirty="0" smtClean="0">
                <a:solidFill>
                  <a:srgbClr val="A56500"/>
                </a:solidFill>
                <a:latin typeface="Consolas"/>
                <a:cs typeface="Consolas"/>
              </a:rPr>
              <a:t>;</a:t>
            </a:r>
          </a:p>
          <a:p>
            <a:pPr marL="0" indent="0">
              <a:buNone/>
            </a:pPr>
            <a:r>
              <a:rPr lang="en-US" b="0" dirty="0" smtClean="0">
                <a:solidFill>
                  <a:srgbClr val="A56500"/>
                </a:solidFill>
                <a:latin typeface="Consolas"/>
                <a:cs typeface="Consolas"/>
              </a:rPr>
              <a:t>[...]</a:t>
            </a:r>
          </a:p>
          <a:p>
            <a:pPr marL="0" indent="0">
              <a:buNone/>
            </a:pPr>
            <a:r>
              <a:rPr lang="en-US" b="0" dirty="0">
                <a:solidFill>
                  <a:srgbClr val="A56500"/>
                </a:solidFill>
                <a:latin typeface="Consolas"/>
                <a:cs typeface="Consolas"/>
              </a:rPr>
              <a:t>var template = </a:t>
            </a:r>
            <a:r>
              <a:rPr lang="en-US" b="0" dirty="0" err="1">
                <a:solidFill>
                  <a:srgbClr val="A56500"/>
                </a:solidFill>
                <a:latin typeface="Consolas"/>
                <a:cs typeface="Consolas"/>
              </a:rPr>
              <a:t>Handlebars.compile</a:t>
            </a:r>
            <a:r>
              <a:rPr lang="en-US" b="0" dirty="0">
                <a:solidFill>
                  <a:srgbClr val="A56500"/>
                </a:solidFill>
                <a:latin typeface="Consolas"/>
                <a:cs typeface="Consolas"/>
              </a:rPr>
              <a:t>(</a:t>
            </a:r>
            <a:r>
              <a:rPr lang="en-US" b="0" dirty="0" err="1">
                <a:solidFill>
                  <a:srgbClr val="A56500"/>
                </a:solidFill>
                <a:latin typeface="Consolas"/>
                <a:cs typeface="Consolas"/>
              </a:rPr>
              <a:t>BCL.chaptersTemplate</a:t>
            </a:r>
            <a:r>
              <a:rPr lang="en-US" b="0" dirty="0">
                <a:solidFill>
                  <a:srgbClr val="A56500"/>
                </a:solidFill>
                <a:latin typeface="Consolas"/>
                <a:cs typeface="Consolas"/>
              </a:rPr>
              <a:t>);</a:t>
            </a:r>
          </a:p>
          <a:p>
            <a:pPr marL="0" indent="0">
              <a:buNone/>
            </a:pPr>
            <a:r>
              <a:rPr lang="en-US" b="0" dirty="0" smtClean="0">
                <a:solidFill>
                  <a:srgbClr val="A56500"/>
                </a:solidFill>
                <a:latin typeface="Consolas"/>
                <a:cs typeface="Consolas"/>
              </a:rPr>
              <a:t>var </a:t>
            </a:r>
            <a:r>
              <a:rPr lang="en-US" b="0" dirty="0">
                <a:solidFill>
                  <a:srgbClr val="A56500"/>
                </a:solidFill>
                <a:latin typeface="Consolas"/>
                <a:cs typeface="Consolas"/>
              </a:rPr>
              <a:t>data = </a:t>
            </a:r>
            <a:r>
              <a:rPr lang="en-US" b="0" dirty="0" err="1">
                <a:solidFill>
                  <a:srgbClr val="A56500"/>
                </a:solidFill>
                <a:latin typeface="Consolas"/>
                <a:cs typeface="Consolas"/>
              </a:rPr>
              <a:t>cuePointDataObj</a:t>
            </a:r>
            <a:r>
              <a:rPr lang="en-US" b="0" dirty="0">
                <a:solidFill>
                  <a:srgbClr val="A56500"/>
                </a:solidFill>
                <a:latin typeface="Consolas"/>
                <a:cs typeface="Consolas"/>
              </a:rPr>
              <a:t>;</a:t>
            </a:r>
          </a:p>
          <a:p>
            <a:pPr marL="0" indent="0">
              <a:buNone/>
            </a:pPr>
            <a:r>
              <a:rPr lang="en-US" b="0" dirty="0" smtClean="0">
                <a:solidFill>
                  <a:srgbClr val="A56500"/>
                </a:solidFill>
                <a:latin typeface="Consolas"/>
                <a:cs typeface="Consolas"/>
              </a:rPr>
              <a:t>var </a:t>
            </a:r>
            <a:r>
              <a:rPr lang="en-US" b="0" dirty="0">
                <a:solidFill>
                  <a:srgbClr val="A56500"/>
                </a:solidFill>
                <a:latin typeface="Consolas"/>
                <a:cs typeface="Consolas"/>
              </a:rPr>
              <a:t>results = template(data);</a:t>
            </a:r>
          </a:p>
          <a:p>
            <a:pPr marL="0" indent="0">
              <a:buNone/>
            </a:pPr>
            <a:r>
              <a:rPr lang="en-US" b="0" dirty="0" err="1" smtClean="0">
                <a:solidFill>
                  <a:srgbClr val="A56500"/>
                </a:solidFill>
                <a:latin typeface="Consolas"/>
                <a:cs typeface="Consolas"/>
              </a:rPr>
              <a:t>document.getElementById</a:t>
            </a:r>
            <a:r>
              <a:rPr lang="en-US" b="0" dirty="0">
                <a:solidFill>
                  <a:srgbClr val="A56500"/>
                </a:solidFill>
                <a:latin typeface="Consolas"/>
                <a:cs typeface="Consolas"/>
              </a:rPr>
              <a:t>("</a:t>
            </a:r>
            <a:r>
              <a:rPr lang="en-US" b="0" dirty="0" err="1">
                <a:solidFill>
                  <a:srgbClr val="A56500"/>
                </a:solidFill>
                <a:latin typeface="Consolas"/>
                <a:cs typeface="Consolas"/>
              </a:rPr>
              <a:t>BCL_playlist</a:t>
            </a:r>
            <a:r>
              <a:rPr lang="en-US" b="0" dirty="0">
                <a:solidFill>
                  <a:srgbClr val="A56500"/>
                </a:solidFill>
                <a:latin typeface="Consolas"/>
                <a:cs typeface="Consolas"/>
              </a:rPr>
              <a:t>").</a:t>
            </a:r>
            <a:r>
              <a:rPr lang="en-US" b="0" dirty="0" err="1">
                <a:solidFill>
                  <a:srgbClr val="A56500"/>
                </a:solidFill>
                <a:latin typeface="Consolas"/>
                <a:cs typeface="Consolas"/>
              </a:rPr>
              <a:t>innerHTML</a:t>
            </a:r>
            <a:r>
              <a:rPr lang="en-US" b="0" dirty="0">
                <a:solidFill>
                  <a:srgbClr val="A56500"/>
                </a:solidFill>
                <a:latin typeface="Consolas"/>
                <a:cs typeface="Consolas"/>
              </a:rPr>
              <a:t> = results</a:t>
            </a:r>
            <a:r>
              <a:rPr lang="en-US" b="0" dirty="0" smtClean="0">
                <a:solidFill>
                  <a:srgbClr val="A56500"/>
                </a:solidFill>
                <a:latin typeface="Consolas"/>
                <a:cs typeface="Consolas"/>
              </a:rPr>
              <a:t>;</a:t>
            </a:r>
            <a:endParaRPr lang="en-US" b="0" dirty="0">
              <a:solidFill>
                <a:srgbClr val="A56500"/>
              </a:solidFill>
              <a:latin typeface="Consolas"/>
              <a:cs typeface="Consolas"/>
            </a:endParaRPr>
          </a:p>
        </p:txBody>
      </p:sp>
    </p:spTree>
    <p:extLst>
      <p:ext uri="{BB962C8B-B14F-4D97-AF65-F5344CB8AC3E}">
        <p14:creationId xmlns:p14="http://schemas.microsoft.com/office/powerpoint/2010/main" val="3503993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9E0D0172-8355-43F0-A5D6-F5B25D73D9D0}" type="slidenum">
              <a:rPr lang="en-US" sz="1500" b="1">
                <a:solidFill>
                  <a:srgbClr val="7B7B7B"/>
                </a:solidFill>
                <a:ea typeface="ＭＳ Ｐゴシック" pitchFamily="34" charset="-128"/>
                <a:cs typeface="+mn-cs"/>
              </a:rPr>
              <a:pPr eaLnBrk="0" hangingPunct="0">
                <a:defRPr/>
              </a:pPr>
              <a:t>4</a:t>
            </a:fld>
            <a:endParaRPr lang="en-US" sz="1500" b="1">
              <a:solidFill>
                <a:srgbClr val="7B7B7B"/>
              </a:solidFill>
              <a:ea typeface="ＭＳ Ｐゴシック" pitchFamily="34" charset="-128"/>
              <a:cs typeface="+mn-cs"/>
            </a:endParaRPr>
          </a:p>
        </p:txBody>
      </p:sp>
      <p:sp>
        <p:nvSpPr>
          <p:cNvPr id="71683" name="Rectangle 2"/>
          <p:cNvSpPr>
            <a:spLocks noGrp="1" noChangeArrowheads="1"/>
          </p:cNvSpPr>
          <p:nvPr>
            <p:ph type="title"/>
          </p:nvPr>
        </p:nvSpPr>
        <p:spPr>
          <a:prstGeom prst="rect">
            <a:avLst/>
          </a:prstGeom>
        </p:spPr>
        <p:txBody>
          <a:bodyPr/>
          <a:lstStyle/>
          <a:p>
            <a:pPr eaLnBrk="1" hangingPunct="1"/>
            <a:r>
              <a:rPr lang="en-US" smtClean="0"/>
              <a:t>Set Up </a:t>
            </a:r>
          </a:p>
        </p:txBody>
      </p:sp>
      <p:sp>
        <p:nvSpPr>
          <p:cNvPr id="71684" name="Rectangle 3"/>
          <p:cNvSpPr>
            <a:spLocks noGrp="1" noChangeArrowheads="1"/>
          </p:cNvSpPr>
          <p:nvPr>
            <p:ph idx="1"/>
          </p:nvPr>
        </p:nvSpPr>
        <p:spPr>
          <a:prstGeom prst="rect">
            <a:avLst/>
          </a:prstGeom>
        </p:spPr>
        <p:txBody>
          <a:bodyPr/>
          <a:lstStyle/>
          <a:p>
            <a:pPr eaLnBrk="1" hangingPunct="1"/>
            <a:r>
              <a:rPr lang="en-US" sz="3000" dirty="0"/>
              <a:t>Brightcove Account</a:t>
            </a:r>
          </a:p>
          <a:p>
            <a:pPr lvl="1" eaLnBrk="1" hangingPunct="1"/>
            <a:r>
              <a:rPr lang="en-US" sz="3000" dirty="0"/>
              <a:t>All the course samples work off of a Developer Training account, but they should work with your own players as well</a:t>
            </a:r>
          </a:p>
          <a:p>
            <a:pPr eaLnBrk="1" hangingPunct="1"/>
            <a:r>
              <a:rPr lang="en-US" sz="3000" dirty="0"/>
              <a:t>Samples</a:t>
            </a:r>
          </a:p>
          <a:p>
            <a:pPr lvl="1" eaLnBrk="1" hangingPunct="1"/>
            <a:r>
              <a:rPr lang="en-US" sz="3000" dirty="0"/>
              <a:t>Can be viewed in any web </a:t>
            </a:r>
            <a:r>
              <a:rPr lang="en-US" sz="3000" dirty="0" smtClean="0"/>
              <a:t>browser (including Safari on </a:t>
            </a:r>
            <a:r>
              <a:rPr lang="en-US" sz="3000" dirty="0" err="1" smtClean="0"/>
              <a:t>iOS</a:t>
            </a:r>
            <a:r>
              <a:rPr lang="en-US" sz="3000" dirty="0" smtClean="0"/>
              <a:t> devices)</a:t>
            </a:r>
          </a:p>
          <a:p>
            <a:pPr eaLnBrk="1" hangingPunct="1"/>
            <a:r>
              <a:rPr lang="en-US" sz="3000" dirty="0">
                <a:solidFill>
                  <a:schemeClr val="tx1"/>
                </a:solidFill>
              </a:rPr>
              <a:t>You will also need an editor for HTML/JavaScript</a:t>
            </a:r>
          </a:p>
          <a:p>
            <a:pPr lvl="1" eaLnBrk="1" hangingPunct="1"/>
            <a:r>
              <a:rPr lang="en-US" sz="3000" dirty="0">
                <a:solidFill>
                  <a:schemeClr val="tx1"/>
                </a:solidFill>
              </a:rPr>
              <a:t>Any plain text editor will work</a:t>
            </a:r>
          </a:p>
          <a:p>
            <a:pPr lvl="1" eaLnBrk="1" hangingPunct="1"/>
            <a:r>
              <a:rPr lang="en-US" sz="3000" dirty="0">
                <a:solidFill>
                  <a:schemeClr val="tx1"/>
                </a:solidFill>
              </a:rPr>
              <a:t>An editor such as</a:t>
            </a:r>
            <a:r>
              <a:rPr lang="en-US" sz="3000" dirty="0" smtClean="0">
                <a:solidFill>
                  <a:schemeClr val="tx1"/>
                </a:solidFill>
              </a:rPr>
              <a:t> Espresso, Coda</a:t>
            </a:r>
            <a:r>
              <a:rPr lang="en-US" sz="3000" dirty="0">
                <a:solidFill>
                  <a:schemeClr val="tx1"/>
                </a:solidFill>
              </a:rPr>
              <a:t>, Dreamweaver, BBEdit, or </a:t>
            </a:r>
            <a:r>
              <a:rPr lang="en-US" sz="3000" dirty="0" err="1">
                <a:solidFill>
                  <a:schemeClr val="tx1"/>
                </a:solidFill>
              </a:rPr>
              <a:t>CoffeeCup</a:t>
            </a:r>
            <a:r>
              <a:rPr lang="en-US" sz="3000" dirty="0">
                <a:solidFill>
                  <a:schemeClr val="tx1"/>
                </a:solidFill>
              </a:rPr>
              <a:t>, that provides code-hinting and syntax highlighting is recommended</a:t>
            </a:r>
          </a:p>
        </p:txBody>
      </p:sp>
    </p:spTree>
    <p:extLst>
      <p:ext uri="{BB962C8B-B14F-4D97-AF65-F5344CB8AC3E}">
        <p14:creationId xmlns:p14="http://schemas.microsoft.com/office/powerpoint/2010/main" val="21093989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Playing a Chapter</a:t>
            </a:r>
            <a:endParaRPr lang="en-US" dirty="0"/>
          </a:p>
        </p:txBody>
      </p:sp>
      <p:sp>
        <p:nvSpPr>
          <p:cNvPr id="3" name="Content Placeholder 2"/>
          <p:cNvSpPr>
            <a:spLocks noGrp="1"/>
          </p:cNvSpPr>
          <p:nvPr>
            <p:ph idx="1"/>
          </p:nvPr>
        </p:nvSpPr>
        <p:spPr/>
        <p:txBody>
          <a:bodyPr/>
          <a:lstStyle/>
          <a:p>
            <a:r>
              <a:rPr lang="en-US" b="0" dirty="0" smtClean="0"/>
              <a:t>Use the time from the cue point, use the Video Player module seek() method</a:t>
            </a:r>
          </a:p>
          <a:p>
            <a:r>
              <a:rPr lang="en-US" b="0" dirty="0" smtClean="0"/>
              <a:t>But seek() only works while the video is playing (not starting, not buffering but actually playing)</a:t>
            </a:r>
          </a:p>
          <a:p>
            <a:r>
              <a:rPr lang="en-US" b="0" dirty="0" smtClean="0"/>
              <a:t>Use a recursive function to check for playing status, play and check again if not playing</a:t>
            </a:r>
          </a:p>
          <a:p>
            <a:pPr marL="0" indent="0">
              <a:buNone/>
            </a:pPr>
            <a:r>
              <a:rPr lang="en-US" b="0" dirty="0" err="1" smtClean="0">
                <a:solidFill>
                  <a:srgbClr val="A56500"/>
                </a:solidFill>
                <a:latin typeface="Consolas"/>
                <a:cs typeface="Consolas"/>
              </a:rPr>
              <a:t>BCL.videoPlaying</a:t>
            </a:r>
            <a:r>
              <a:rPr lang="en-US" b="0" dirty="0" smtClean="0">
                <a:solidFill>
                  <a:srgbClr val="A56500"/>
                </a:solidFill>
                <a:latin typeface="Consolas"/>
                <a:cs typeface="Consolas"/>
              </a:rPr>
              <a:t> </a:t>
            </a:r>
            <a:r>
              <a:rPr lang="en-US" b="0" dirty="0">
                <a:solidFill>
                  <a:srgbClr val="A56500"/>
                </a:solidFill>
                <a:latin typeface="Consolas"/>
                <a:cs typeface="Consolas"/>
              </a:rPr>
              <a:t>= function () {</a:t>
            </a:r>
          </a:p>
          <a:p>
            <a:pPr marL="0" indent="0">
              <a:buNone/>
            </a:pPr>
            <a:r>
              <a:rPr lang="en-US" b="0" dirty="0" smtClean="0">
                <a:solidFill>
                  <a:srgbClr val="A56500"/>
                </a:solidFill>
                <a:latin typeface="Consolas"/>
                <a:cs typeface="Consolas"/>
              </a:rPr>
              <a:t>  </a:t>
            </a:r>
            <a:r>
              <a:rPr lang="en-US" b="0" dirty="0" err="1" smtClean="0">
                <a:solidFill>
                  <a:srgbClr val="A56500"/>
                </a:solidFill>
                <a:latin typeface="Consolas"/>
                <a:cs typeface="Consolas"/>
              </a:rPr>
              <a:t>BCL.videoPlayer.getIsPlaying</a:t>
            </a:r>
            <a:r>
              <a:rPr lang="en-US" b="0" dirty="0">
                <a:solidFill>
                  <a:srgbClr val="A56500"/>
                </a:solidFill>
                <a:latin typeface="Consolas"/>
                <a:cs typeface="Consolas"/>
              </a:rPr>
              <a:t>(function(data) {</a:t>
            </a:r>
          </a:p>
          <a:p>
            <a:pPr marL="0" indent="0">
              <a:buNone/>
            </a:pPr>
            <a:r>
              <a:rPr lang="en-US" b="0" dirty="0" smtClean="0">
                <a:solidFill>
                  <a:srgbClr val="A56500"/>
                </a:solidFill>
                <a:latin typeface="Consolas"/>
                <a:cs typeface="Consolas"/>
              </a:rPr>
              <a:t>    if </a:t>
            </a:r>
            <a:r>
              <a:rPr lang="en-US" b="0" dirty="0">
                <a:solidFill>
                  <a:srgbClr val="A56500"/>
                </a:solidFill>
                <a:latin typeface="Consolas"/>
                <a:cs typeface="Consolas"/>
              </a:rPr>
              <a:t>(data == true) </a:t>
            </a:r>
            <a:r>
              <a:rPr lang="en-US" b="0" dirty="0" smtClean="0">
                <a:solidFill>
                  <a:srgbClr val="A56500"/>
                </a:solidFill>
                <a:latin typeface="Consolas"/>
                <a:cs typeface="Consolas"/>
              </a:rPr>
              <a:t>{ </a:t>
            </a:r>
            <a:r>
              <a:rPr lang="en-US" b="0" dirty="0" err="1" smtClean="0">
                <a:solidFill>
                  <a:srgbClr val="A56500"/>
                </a:solidFill>
                <a:latin typeface="Consolas"/>
                <a:cs typeface="Consolas"/>
              </a:rPr>
              <a:t>BCL.videoPlayer.seek</a:t>
            </a:r>
            <a:r>
              <a:rPr lang="en-US" b="0" dirty="0">
                <a:solidFill>
                  <a:srgbClr val="A56500"/>
                </a:solidFill>
                <a:latin typeface="Consolas"/>
                <a:cs typeface="Consolas"/>
              </a:rPr>
              <a:t>(</a:t>
            </a:r>
            <a:r>
              <a:rPr lang="en-US" b="0" dirty="0" err="1">
                <a:solidFill>
                  <a:srgbClr val="A56500"/>
                </a:solidFill>
                <a:latin typeface="Consolas"/>
                <a:cs typeface="Consolas"/>
              </a:rPr>
              <a:t>BCL.time</a:t>
            </a:r>
            <a:r>
              <a:rPr lang="en-US" b="0" dirty="0">
                <a:solidFill>
                  <a:srgbClr val="A56500"/>
                </a:solidFill>
                <a:latin typeface="Consolas"/>
                <a:cs typeface="Consolas"/>
              </a:rPr>
              <a:t>)</a:t>
            </a:r>
            <a:r>
              <a:rPr lang="en-US" b="0" dirty="0" smtClean="0">
                <a:solidFill>
                  <a:srgbClr val="A56500"/>
                </a:solidFill>
                <a:latin typeface="Consolas"/>
                <a:cs typeface="Consolas"/>
              </a:rPr>
              <a:t>; }</a:t>
            </a:r>
            <a:endParaRPr lang="en-US" b="0" dirty="0">
              <a:solidFill>
                <a:srgbClr val="A56500"/>
              </a:solidFill>
              <a:latin typeface="Consolas"/>
              <a:cs typeface="Consolas"/>
            </a:endParaRPr>
          </a:p>
          <a:p>
            <a:pPr marL="0" indent="0">
              <a:buNone/>
            </a:pPr>
            <a:r>
              <a:rPr lang="en-US" b="0" dirty="0" smtClean="0">
                <a:solidFill>
                  <a:srgbClr val="A56500"/>
                </a:solidFill>
                <a:latin typeface="Consolas"/>
                <a:cs typeface="Consolas"/>
              </a:rPr>
              <a:t>    else </a:t>
            </a:r>
            <a:r>
              <a:rPr lang="en-US" b="0" dirty="0">
                <a:solidFill>
                  <a:srgbClr val="A56500"/>
                </a:solidFill>
                <a:latin typeface="Consolas"/>
                <a:cs typeface="Consolas"/>
              </a:rPr>
              <a:t>{</a:t>
            </a:r>
          </a:p>
          <a:p>
            <a:pPr marL="0" indent="0">
              <a:buNone/>
            </a:pPr>
            <a:r>
              <a:rPr lang="en-US" b="0" dirty="0" smtClean="0">
                <a:solidFill>
                  <a:srgbClr val="A56500"/>
                </a:solidFill>
                <a:latin typeface="Consolas"/>
                <a:cs typeface="Consolas"/>
              </a:rPr>
              <a:t>      </a:t>
            </a:r>
            <a:r>
              <a:rPr lang="en-US" b="0" dirty="0" err="1" smtClean="0">
                <a:solidFill>
                  <a:srgbClr val="A56500"/>
                </a:solidFill>
                <a:latin typeface="Consolas"/>
                <a:cs typeface="Consolas"/>
              </a:rPr>
              <a:t>BCL.videoPlayer.play</a:t>
            </a:r>
            <a:r>
              <a:rPr lang="en-US" b="0" dirty="0">
                <a:solidFill>
                  <a:srgbClr val="A56500"/>
                </a:solidFill>
                <a:latin typeface="Consolas"/>
                <a:cs typeface="Consolas"/>
              </a:rPr>
              <a:t>();</a:t>
            </a:r>
          </a:p>
          <a:p>
            <a:pPr marL="0" indent="0">
              <a:buNone/>
            </a:pPr>
            <a:r>
              <a:rPr lang="en-US" b="0" dirty="0" smtClean="0">
                <a:solidFill>
                  <a:srgbClr val="A56500"/>
                </a:solidFill>
                <a:latin typeface="Consolas"/>
                <a:cs typeface="Consolas"/>
              </a:rPr>
              <a:t>      </a:t>
            </a:r>
            <a:r>
              <a:rPr lang="en-US" b="0" dirty="0" err="1" smtClean="0">
                <a:solidFill>
                  <a:srgbClr val="A56500"/>
                </a:solidFill>
                <a:latin typeface="Consolas"/>
                <a:cs typeface="Consolas"/>
              </a:rPr>
              <a:t>BCL.videoPlaying</a:t>
            </a:r>
            <a:r>
              <a:rPr lang="en-US" b="0" dirty="0">
                <a:solidFill>
                  <a:srgbClr val="A56500"/>
                </a:solidFill>
                <a:latin typeface="Consolas"/>
                <a:cs typeface="Consolas"/>
              </a:rPr>
              <a:t>();</a:t>
            </a:r>
          </a:p>
          <a:p>
            <a:pPr marL="0" indent="0">
              <a:buNone/>
            </a:pPr>
            <a:r>
              <a:rPr lang="en-US" b="0" dirty="0" smtClean="0">
                <a:solidFill>
                  <a:srgbClr val="FFE9C5"/>
                </a:solidFill>
                <a:latin typeface="Consolas"/>
                <a:cs typeface="Consolas"/>
              </a:rPr>
              <a:t>    }</a:t>
            </a:r>
            <a:endParaRPr lang="en-US" b="0" dirty="0">
              <a:solidFill>
                <a:srgbClr val="FFE9C5"/>
              </a:solidFill>
              <a:latin typeface="Consolas"/>
              <a:cs typeface="Consolas"/>
            </a:endParaRPr>
          </a:p>
          <a:p>
            <a:pPr marL="0" indent="0">
              <a:buNone/>
            </a:pPr>
            <a:r>
              <a:rPr lang="en-US" b="0" dirty="0" smtClean="0">
                <a:solidFill>
                  <a:srgbClr val="FFE9C5"/>
                </a:solidFill>
                <a:latin typeface="Consolas"/>
                <a:cs typeface="Consolas"/>
              </a:rPr>
              <a:t>  }</a:t>
            </a:r>
            <a:r>
              <a:rPr lang="en-US" b="0" dirty="0">
                <a:solidFill>
                  <a:srgbClr val="FFE9C5"/>
                </a:solidFill>
                <a:latin typeface="Consolas"/>
                <a:cs typeface="Consolas"/>
              </a:rPr>
              <a:t>);</a:t>
            </a:r>
          </a:p>
          <a:p>
            <a:pPr marL="0" indent="0">
              <a:buNone/>
            </a:pPr>
            <a:r>
              <a:rPr lang="en-US" b="0" dirty="0" smtClean="0">
                <a:solidFill>
                  <a:srgbClr val="FFE9C5"/>
                </a:solidFill>
                <a:latin typeface="Consolas"/>
                <a:cs typeface="Consolas"/>
              </a:rPr>
              <a:t>}</a:t>
            </a:r>
            <a:endParaRPr lang="en-US" b="0" dirty="0">
              <a:solidFill>
                <a:srgbClr val="FFE9C5"/>
              </a:solidFill>
              <a:latin typeface="Consolas"/>
              <a:cs typeface="Consolas"/>
            </a:endParaRPr>
          </a:p>
          <a:p>
            <a:pPr marL="0" indent="0">
              <a:buNone/>
            </a:pPr>
            <a:endParaRPr lang="en-US" dirty="0"/>
          </a:p>
        </p:txBody>
      </p:sp>
    </p:spTree>
    <p:extLst>
      <p:ext uri="{BB962C8B-B14F-4D97-AF65-F5344CB8AC3E}">
        <p14:creationId xmlns:p14="http://schemas.microsoft.com/office/powerpoint/2010/main" val="35240015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Progress Events</a:t>
            </a:r>
            <a:endParaRPr lang="en-US" dirty="0"/>
          </a:p>
        </p:txBody>
      </p:sp>
      <p:sp>
        <p:nvSpPr>
          <p:cNvPr id="3" name="Content Placeholder 2"/>
          <p:cNvSpPr>
            <a:spLocks noGrp="1"/>
          </p:cNvSpPr>
          <p:nvPr>
            <p:ph idx="1"/>
          </p:nvPr>
        </p:nvSpPr>
        <p:spPr/>
        <p:txBody>
          <a:bodyPr/>
          <a:lstStyle/>
          <a:p>
            <a:r>
              <a:rPr lang="en-US" dirty="0" smtClean="0"/>
              <a:t>Get a reference to the Video Player module</a:t>
            </a:r>
          </a:p>
          <a:p>
            <a:r>
              <a:rPr lang="en-US" dirty="0" smtClean="0"/>
              <a:t>Add a listener for progress events</a:t>
            </a:r>
          </a:p>
          <a:p>
            <a:r>
              <a:rPr lang="en-US" dirty="0" smtClean="0"/>
              <a:t>The event object includes the playback position and video duration in seconds</a:t>
            </a:r>
          </a:p>
          <a:p>
            <a:r>
              <a:rPr lang="en-US" dirty="0" smtClean="0"/>
              <a:t>You can't depend on getting a progress event at any specific time, so actions need to based on comparisons</a:t>
            </a:r>
          </a:p>
          <a:p>
            <a:pPr marL="1417638" lvl="2" indent="0">
              <a:buNone/>
            </a:pPr>
            <a:r>
              <a:rPr lang="en-US" dirty="0" smtClean="0">
                <a:latin typeface="Consolas"/>
                <a:cs typeface="Consolas"/>
              </a:rPr>
              <a:t>if (</a:t>
            </a:r>
            <a:r>
              <a:rPr lang="en-US" dirty="0" err="1" smtClean="0">
                <a:latin typeface="Consolas"/>
                <a:cs typeface="Consolas"/>
              </a:rPr>
              <a:t>event.position</a:t>
            </a:r>
            <a:r>
              <a:rPr lang="en-US" dirty="0" smtClean="0">
                <a:latin typeface="Consolas"/>
                <a:cs typeface="Consolas"/>
              </a:rPr>
              <a:t> &gt; 4) {}</a:t>
            </a:r>
          </a:p>
          <a:p>
            <a:pPr marL="1417638" lvl="2" indent="0">
              <a:buNone/>
            </a:pPr>
            <a:r>
              <a:rPr lang="en-US" dirty="0" smtClean="0">
                <a:latin typeface="Consolas"/>
                <a:cs typeface="Consolas"/>
              </a:rPr>
              <a:t>if (</a:t>
            </a:r>
            <a:r>
              <a:rPr lang="en-US" dirty="0" err="1" smtClean="0">
                <a:latin typeface="Consolas"/>
                <a:cs typeface="Consolas"/>
              </a:rPr>
              <a:t>event.position</a:t>
            </a:r>
            <a:r>
              <a:rPr lang="en-US" dirty="0" smtClean="0">
                <a:latin typeface="Consolas"/>
                <a:cs typeface="Consolas"/>
              </a:rPr>
              <a:t> &gt; .5 * </a:t>
            </a:r>
            <a:r>
              <a:rPr lang="en-US" dirty="0" err="1" smtClean="0">
                <a:latin typeface="Consolas"/>
                <a:cs typeface="Consolas"/>
              </a:rPr>
              <a:t>event.duration</a:t>
            </a:r>
            <a:r>
              <a:rPr lang="en-US" dirty="0" smtClean="0">
                <a:latin typeface="Consolas"/>
                <a:cs typeface="Consolas"/>
              </a:rPr>
              <a:t>) {}</a:t>
            </a:r>
          </a:p>
          <a:p>
            <a:pPr lvl="1"/>
            <a:r>
              <a:rPr lang="en-US" dirty="0" smtClean="0">
                <a:latin typeface="+mn-lt"/>
                <a:cs typeface="Consolas"/>
              </a:rPr>
              <a:t>You usually need to remove the event listener once you've reached the point you're looking for, so that you don't keep repeating the action</a:t>
            </a:r>
          </a:p>
          <a:p>
            <a:r>
              <a:rPr lang="en-US" dirty="0" smtClean="0">
                <a:latin typeface="+mn-lt"/>
                <a:cs typeface="Consolas"/>
              </a:rPr>
              <a:t>Anytime you use the Video Player seek() method, you should do within a progress event handler</a:t>
            </a:r>
            <a:r>
              <a:rPr lang="en-US" dirty="0">
                <a:latin typeface="+mn-lt"/>
                <a:cs typeface="Consolas"/>
              </a:rPr>
              <a:t>, </a:t>
            </a:r>
            <a:r>
              <a:rPr lang="en-US" dirty="0" smtClean="0">
                <a:latin typeface="+mn-lt"/>
                <a:cs typeface="Consolas"/>
              </a:rPr>
              <a:t>because the seek() method will fail silently if you attempt to execute it while the video happens to be buffering</a:t>
            </a:r>
            <a:endParaRPr lang="en-US" dirty="0">
              <a:latin typeface="+mn-lt"/>
              <a:cs typeface="Consolas"/>
            </a:endParaRPr>
          </a:p>
        </p:txBody>
      </p:sp>
      <p:sp>
        <p:nvSpPr>
          <p:cNvPr id="4" name="Slide Number Placeholder 3"/>
          <p:cNvSpPr>
            <a:spLocks noGrp="1"/>
          </p:cNvSpPr>
          <p:nvPr>
            <p:ph type="sldNum" sz="quarter" idx="10"/>
          </p:nvPr>
        </p:nvSpPr>
        <p:spPr/>
        <p:txBody>
          <a:bodyPr/>
          <a:lstStyle/>
          <a:p>
            <a:pPr>
              <a:defRPr/>
            </a:pPr>
            <a:fld id="{3BEB2E47-3EB2-7B4C-8CBB-96C276A0FE3D}" type="slidenum">
              <a:rPr lang="en-US" smtClean="0"/>
              <a:pPr>
                <a:defRPr/>
              </a:pPr>
              <a:t>41</a:t>
            </a:fld>
            <a:r>
              <a:rPr lang="en-US" smtClean="0"/>
              <a:t> |</a:t>
            </a:r>
            <a:endParaRPr lang="en-US"/>
          </a:p>
        </p:txBody>
      </p:sp>
    </p:spTree>
    <p:extLst>
      <p:ext uri="{BB962C8B-B14F-4D97-AF65-F5344CB8AC3E}">
        <p14:creationId xmlns:p14="http://schemas.microsoft.com/office/powerpoint/2010/main" val="161677595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9B6BCBA3-1D58-41CB-BB98-D22096C20B77}" type="slidenum">
              <a:rPr lang="en-US" sz="1500" b="1">
                <a:solidFill>
                  <a:srgbClr val="7B7B7B"/>
                </a:solidFill>
                <a:ea typeface="ＭＳ Ｐゴシック" pitchFamily="34" charset="-128"/>
                <a:cs typeface="+mn-cs"/>
              </a:rPr>
              <a:pPr eaLnBrk="0" hangingPunct="0">
                <a:defRPr/>
              </a:pPr>
              <a:t>42</a:t>
            </a:fld>
            <a:endParaRPr lang="en-US" sz="15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p:txBody>
          <a:bodyPr/>
          <a:lstStyle/>
          <a:p>
            <a:r>
              <a:rPr lang="en-US" dirty="0" smtClean="0"/>
              <a:t>Exercise 4: Responding to Cue Points and Progress Events</a:t>
            </a:r>
          </a:p>
          <a:p>
            <a:endParaRPr lang="en-US" dirty="0"/>
          </a:p>
        </p:txBody>
      </p:sp>
      <p:sp>
        <p:nvSpPr>
          <p:cNvPr id="4" name="TextBox 3"/>
          <p:cNvSpPr txBox="1"/>
          <p:nvPr/>
        </p:nvSpPr>
        <p:spPr>
          <a:xfrm>
            <a:off x="4063549" y="6789286"/>
            <a:ext cx="12650706" cy="2400657"/>
          </a:xfrm>
          <a:prstGeom prst="rect">
            <a:avLst/>
          </a:prstGeom>
          <a:noFill/>
        </p:spPr>
        <p:txBody>
          <a:bodyPr wrap="none" rtlCol="0">
            <a:spAutoFit/>
          </a:bodyPr>
          <a:lstStyle/>
          <a:p>
            <a:r>
              <a:rPr lang="en-US" dirty="0" smtClean="0">
                <a:solidFill>
                  <a:schemeClr val="bg1"/>
                </a:solidFill>
              </a:rPr>
              <a:t>Solution Code:</a:t>
            </a:r>
          </a:p>
          <a:p>
            <a:r>
              <a:rPr lang="en-US" dirty="0" err="1" smtClean="0">
                <a:solidFill>
                  <a:schemeClr val="bg1"/>
                </a:solidFill>
              </a:rPr>
              <a:t>SmartPlayerAPIExercises</a:t>
            </a:r>
            <a:r>
              <a:rPr lang="en-US" dirty="0">
                <a:solidFill>
                  <a:schemeClr val="bg1"/>
                </a:solidFill>
              </a:rPr>
              <a:t>/solution/</a:t>
            </a:r>
            <a:r>
              <a:rPr lang="en-US" dirty="0" smtClean="0">
                <a:solidFill>
                  <a:schemeClr val="bg1"/>
                </a:solidFill>
              </a:rPr>
              <a:t>SmartPlayerAPI_Ex4a_cuepoints.html</a:t>
            </a:r>
          </a:p>
          <a:p>
            <a:r>
              <a:rPr lang="en-US" dirty="0" err="1">
                <a:solidFill>
                  <a:schemeClr val="bg1"/>
                </a:solidFill>
              </a:rPr>
              <a:t>SmartPlayerAPIExercises</a:t>
            </a:r>
            <a:r>
              <a:rPr lang="en-US" dirty="0">
                <a:solidFill>
                  <a:schemeClr val="bg1"/>
                </a:solidFill>
              </a:rPr>
              <a:t>/solution/</a:t>
            </a:r>
            <a:r>
              <a:rPr lang="en-US" dirty="0" smtClean="0">
                <a:solidFill>
                  <a:schemeClr val="bg1"/>
                </a:solidFill>
              </a:rPr>
              <a:t>SmartPlayerAPI_Ex4b_cuepoints.html</a:t>
            </a:r>
          </a:p>
          <a:p>
            <a:r>
              <a:rPr lang="en-US" dirty="0" err="1">
                <a:solidFill>
                  <a:schemeClr val="bg1"/>
                </a:solidFill>
              </a:rPr>
              <a:t>SmartPlayerAPIExercises</a:t>
            </a:r>
            <a:r>
              <a:rPr lang="en-US" dirty="0">
                <a:solidFill>
                  <a:schemeClr val="bg1"/>
                </a:solidFill>
              </a:rPr>
              <a:t>/solution/</a:t>
            </a:r>
            <a:r>
              <a:rPr lang="en-US" dirty="0" smtClean="0">
                <a:solidFill>
                  <a:schemeClr val="bg1"/>
                </a:solidFill>
              </a:rPr>
              <a:t>SmartPlayerAPI_Ex4c_chapters.html</a:t>
            </a:r>
          </a:p>
          <a:p>
            <a:r>
              <a:rPr lang="en-US" dirty="0" err="1">
                <a:solidFill>
                  <a:schemeClr val="bg1"/>
                </a:solidFill>
              </a:rPr>
              <a:t>SmartPlayerAPIExercises</a:t>
            </a:r>
            <a:r>
              <a:rPr lang="en-US" dirty="0">
                <a:solidFill>
                  <a:schemeClr val="bg1"/>
                </a:solidFill>
              </a:rPr>
              <a:t>/solution/</a:t>
            </a:r>
            <a:r>
              <a:rPr lang="en-US" dirty="0" smtClean="0">
                <a:solidFill>
                  <a:schemeClr val="bg1"/>
                </a:solidFill>
              </a:rPr>
              <a:t>SmartPlayerAPI_Ex4d_progress.html</a:t>
            </a:r>
            <a:endParaRPr lang="en-US" dirty="0">
              <a:solidFill>
                <a:schemeClr val="bg1"/>
              </a:solidFill>
            </a:endParaRPr>
          </a:p>
        </p:txBody>
      </p:sp>
    </p:spTree>
    <p:extLst>
      <p:ext uri="{BB962C8B-B14F-4D97-AF65-F5344CB8AC3E}">
        <p14:creationId xmlns:p14="http://schemas.microsoft.com/office/powerpoint/2010/main" val="41169976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Implementing Captions and Subtitles</a:t>
            </a:r>
            <a:endParaRPr lang="en-US" dirty="0"/>
          </a:p>
        </p:txBody>
      </p:sp>
      <p:sp>
        <p:nvSpPr>
          <p:cNvPr id="4" name="Slide Number Placeholder 3"/>
          <p:cNvSpPr>
            <a:spLocks noGrp="1"/>
          </p:cNvSpPr>
          <p:nvPr>
            <p:ph type="sldNum" sz="quarter" idx="4294967295"/>
          </p:nvPr>
        </p:nvSpPr>
        <p:spPr>
          <a:xfrm>
            <a:off x="1" y="9253119"/>
            <a:ext cx="812230" cy="403878"/>
          </a:xfrm>
          <a:prstGeom prst="rect">
            <a:avLst/>
          </a:prstGeom>
        </p:spPr>
        <p:txBody>
          <a:bodyPr/>
          <a:lstStyle/>
          <a:p>
            <a:pPr>
              <a:defRPr/>
            </a:pPr>
            <a:fld id="{E089BD15-BC77-46D6-86B9-64976AF1A8F1}" type="slidenum">
              <a:rPr lang="en-US" smtClean="0"/>
              <a:pPr>
                <a:defRPr/>
              </a:pPr>
              <a:t>43</a:t>
            </a:fld>
            <a:endParaRPr lang="en-US"/>
          </a:p>
        </p:txBody>
      </p:sp>
    </p:spTree>
    <p:extLst>
      <p:ext uri="{BB962C8B-B14F-4D97-AF65-F5344CB8AC3E}">
        <p14:creationId xmlns:p14="http://schemas.microsoft.com/office/powerpoint/2010/main" val="418798958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Captions Module</a:t>
            </a:r>
            <a:endParaRPr lang="en-US" dirty="0"/>
          </a:p>
        </p:txBody>
      </p:sp>
      <p:sp>
        <p:nvSpPr>
          <p:cNvPr id="3" name="Content Placeholder 2"/>
          <p:cNvSpPr>
            <a:spLocks noGrp="1"/>
          </p:cNvSpPr>
          <p:nvPr>
            <p:ph idx="1"/>
          </p:nvPr>
        </p:nvSpPr>
        <p:spPr/>
        <p:txBody>
          <a:bodyPr>
            <a:normAutofit/>
          </a:bodyPr>
          <a:lstStyle/>
          <a:p>
            <a:r>
              <a:rPr lang="en-US" sz="3400" dirty="0"/>
              <a:t>Supports only DFXP captions</a:t>
            </a:r>
          </a:p>
          <a:p>
            <a:r>
              <a:rPr lang="en-US" sz="3400" dirty="0"/>
              <a:t>DFXP file can contain captions for one or multiple languages</a:t>
            </a:r>
          </a:p>
          <a:p>
            <a:r>
              <a:rPr lang="en-US" sz="3400" dirty="0"/>
              <a:t>If there are multiple languages, </a:t>
            </a:r>
            <a:r>
              <a:rPr lang="en-US" sz="3400" dirty="0" err="1"/>
              <a:t>getLanguages</a:t>
            </a:r>
            <a:r>
              <a:rPr lang="en-US" sz="3400" dirty="0"/>
              <a:t>() and </a:t>
            </a:r>
            <a:r>
              <a:rPr lang="en-US" sz="3400" dirty="0" err="1"/>
              <a:t>setLanguage</a:t>
            </a:r>
            <a:r>
              <a:rPr lang="en-US" sz="3400" dirty="0"/>
              <a:t>() methods allow you to control which language the captions are displayed in</a:t>
            </a:r>
          </a:p>
          <a:p>
            <a:r>
              <a:rPr lang="en-US" sz="3400" dirty="0" err="1"/>
              <a:t>loadDFXP</a:t>
            </a:r>
            <a:r>
              <a:rPr lang="en-US" sz="3400" dirty="0"/>
              <a:t>() method loads a DFXP file for a specific video</a:t>
            </a:r>
          </a:p>
          <a:p>
            <a:r>
              <a:rPr lang="en-US" sz="3400" dirty="0"/>
              <a:t>Brightcove generally recommends storing the path the DFXP file in a custom field, but it can also be stored as the related link URL or constructed dynamically if it is related to some unique item of metadata for the video, such as the </a:t>
            </a:r>
            <a:r>
              <a:rPr lang="en-US" sz="3400" dirty="0" err="1"/>
              <a:t>videoID</a:t>
            </a:r>
            <a:r>
              <a:rPr lang="en-US" sz="3400" dirty="0"/>
              <a:t> or </a:t>
            </a:r>
            <a:r>
              <a:rPr lang="en-US" sz="3400" dirty="0" err="1"/>
              <a:t>referenceID</a:t>
            </a:r>
            <a:endParaRPr lang="en-US" sz="3400" dirty="0"/>
          </a:p>
          <a:p>
            <a:r>
              <a:rPr lang="en-US" sz="3400" dirty="0"/>
              <a:t>Captions are loaded asynchronously, will appear when loaded</a:t>
            </a:r>
          </a:p>
        </p:txBody>
      </p:sp>
    </p:spTree>
    <p:extLst>
      <p:ext uri="{BB962C8B-B14F-4D97-AF65-F5344CB8AC3E}">
        <p14:creationId xmlns:p14="http://schemas.microsoft.com/office/powerpoint/2010/main" val="95034698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on Exercise 5</a:t>
            </a:r>
            <a:endParaRPr lang="en-US" dirty="0"/>
          </a:p>
        </p:txBody>
      </p:sp>
      <p:sp>
        <p:nvSpPr>
          <p:cNvPr id="3" name="Content Placeholder 2"/>
          <p:cNvSpPr>
            <a:spLocks noGrp="1"/>
          </p:cNvSpPr>
          <p:nvPr>
            <p:ph idx="1"/>
          </p:nvPr>
        </p:nvSpPr>
        <p:spPr/>
        <p:txBody>
          <a:bodyPr>
            <a:normAutofit/>
          </a:bodyPr>
          <a:lstStyle/>
          <a:p>
            <a:r>
              <a:rPr lang="en-US" sz="3400" dirty="0" smtClean="0"/>
              <a:t>If </a:t>
            </a:r>
            <a:r>
              <a:rPr lang="en-US" sz="3400" dirty="0"/>
              <a:t>you have subtitles in multiple languages in a single DFXP file, then you can use </a:t>
            </a:r>
            <a:r>
              <a:rPr lang="en-US" sz="3400" dirty="0" err="1"/>
              <a:t>setLanguage</a:t>
            </a:r>
            <a:r>
              <a:rPr lang="en-US" sz="3400" dirty="0"/>
              <a:t>() to set which set of captions get shown</a:t>
            </a:r>
          </a:p>
          <a:p>
            <a:r>
              <a:rPr lang="en-US" sz="3400" dirty="0" smtClean="0"/>
              <a:t>Since </a:t>
            </a:r>
            <a:r>
              <a:rPr lang="en-US" sz="3400" dirty="0" err="1" smtClean="0"/>
              <a:t>getLanguages</a:t>
            </a:r>
            <a:r>
              <a:rPr lang="en-US" sz="3400" dirty="0" smtClean="0"/>
              <a:t> returns only codes like EN and JA, appropriate language names are added for the language selector</a:t>
            </a:r>
            <a:endParaRPr lang="en-US" sz="34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45</a:t>
            </a:fld>
            <a:endParaRPr lang="en-US"/>
          </a:p>
        </p:txBody>
      </p:sp>
    </p:spTree>
    <p:extLst>
      <p:ext uri="{BB962C8B-B14F-4D97-AF65-F5344CB8AC3E}">
        <p14:creationId xmlns:p14="http://schemas.microsoft.com/office/powerpoint/2010/main" val="10542417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Number Placeholder 3"/>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9B6BCBA3-1D58-41CB-BB98-D22096C20B77}" type="slidenum">
              <a:rPr lang="en-US" sz="1500" b="1">
                <a:solidFill>
                  <a:srgbClr val="7B7B7B"/>
                </a:solidFill>
                <a:ea typeface="ＭＳ Ｐゴシック" pitchFamily="34" charset="-128"/>
                <a:cs typeface="+mn-cs"/>
              </a:rPr>
              <a:pPr eaLnBrk="0" hangingPunct="0">
                <a:defRPr/>
              </a:pPr>
              <a:t>46</a:t>
            </a:fld>
            <a:endParaRPr lang="en-US" sz="1500" b="1">
              <a:solidFill>
                <a:srgbClr val="7B7B7B"/>
              </a:solidFill>
              <a:ea typeface="ＭＳ Ｐゴシック" pitchFamily="34" charset="-128"/>
              <a:cs typeface="+mn-cs"/>
            </a:endParaRPr>
          </a:p>
        </p:txBody>
      </p:sp>
      <p:sp>
        <p:nvSpPr>
          <p:cNvPr id="5" name="Text Placeholder 4"/>
          <p:cNvSpPr>
            <a:spLocks noGrp="1"/>
          </p:cNvSpPr>
          <p:nvPr>
            <p:ph type="body" sz="quarter" idx="10"/>
          </p:nvPr>
        </p:nvSpPr>
        <p:spPr/>
        <p:txBody>
          <a:bodyPr/>
          <a:lstStyle/>
          <a:p>
            <a:r>
              <a:rPr lang="en-US" dirty="0" smtClean="0"/>
              <a:t>Exercise 5: Displaying Captions</a:t>
            </a:r>
          </a:p>
          <a:p>
            <a:endParaRPr lang="en-US" dirty="0"/>
          </a:p>
        </p:txBody>
      </p:sp>
      <p:sp>
        <p:nvSpPr>
          <p:cNvPr id="4" name="TextBox 3"/>
          <p:cNvSpPr txBox="1"/>
          <p:nvPr/>
        </p:nvSpPr>
        <p:spPr>
          <a:xfrm>
            <a:off x="4381031" y="7768039"/>
            <a:ext cx="12222780" cy="1015663"/>
          </a:xfrm>
          <a:prstGeom prst="rect">
            <a:avLst/>
          </a:prstGeom>
          <a:noFill/>
        </p:spPr>
        <p:txBody>
          <a:bodyPr wrap="none" rtlCol="0">
            <a:spAutoFit/>
          </a:bodyPr>
          <a:lstStyle/>
          <a:p>
            <a:r>
              <a:rPr lang="en-US" dirty="0" smtClean="0">
                <a:solidFill>
                  <a:schemeClr val="bg1"/>
                </a:solidFill>
              </a:rPr>
              <a:t>Solution Code:</a:t>
            </a:r>
          </a:p>
          <a:p>
            <a:r>
              <a:rPr lang="en-US" dirty="0" err="1" smtClean="0">
                <a:solidFill>
                  <a:schemeClr val="bg1"/>
                </a:solidFill>
              </a:rPr>
              <a:t>SmartPlayerAPIExercises</a:t>
            </a:r>
            <a:r>
              <a:rPr lang="en-US" dirty="0">
                <a:solidFill>
                  <a:schemeClr val="bg1"/>
                </a:solidFill>
              </a:rPr>
              <a:t>/solution/</a:t>
            </a:r>
            <a:r>
              <a:rPr lang="en-US" dirty="0" smtClean="0">
                <a:solidFill>
                  <a:schemeClr val="bg1"/>
                </a:solidFill>
              </a:rPr>
              <a:t>SmartPlayerAPI_Ex5_captions.html</a:t>
            </a:r>
          </a:p>
        </p:txBody>
      </p:sp>
    </p:spTree>
    <p:extLst>
      <p:ext uri="{BB962C8B-B14F-4D97-AF65-F5344CB8AC3E}">
        <p14:creationId xmlns:p14="http://schemas.microsoft.com/office/powerpoint/2010/main" val="11234730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sz="4700" dirty="0"/>
              <a:t>Thank you</a:t>
            </a:r>
          </a:p>
        </p:txBody>
      </p:sp>
      <p:sp>
        <p:nvSpPr>
          <p:cNvPr id="5" name="Text Placeholder 4"/>
          <p:cNvSpPr>
            <a:spLocks noGrp="1"/>
          </p:cNvSpPr>
          <p:nvPr>
            <p:ph type="body" sz="quarter" idx="12"/>
          </p:nvPr>
        </p:nvSpPr>
        <p:spPr/>
        <p:txBody>
          <a:bodyPr/>
          <a:lstStyle/>
          <a:p>
            <a:r>
              <a:rPr lang="en-US" dirty="0" smtClean="0"/>
              <a:t>Brightcove Learning</a:t>
            </a:r>
            <a:endParaRPr lang="en-US" dirty="0"/>
          </a:p>
        </p:txBody>
      </p:sp>
      <p:sp>
        <p:nvSpPr>
          <p:cNvPr id="4" name="Slide Number Placeholder 3"/>
          <p:cNvSpPr>
            <a:spLocks noGrp="1"/>
          </p:cNvSpPr>
          <p:nvPr>
            <p:ph type="sldNum" sz="quarter" idx="4294967295"/>
          </p:nvPr>
        </p:nvSpPr>
        <p:spPr>
          <a:xfrm>
            <a:off x="1" y="9253119"/>
            <a:ext cx="812230" cy="403878"/>
          </a:xfrm>
          <a:prstGeom prst="rect">
            <a:avLst/>
          </a:prstGeom>
        </p:spPr>
        <p:txBody>
          <a:bodyPr/>
          <a:lstStyle/>
          <a:p>
            <a:pPr>
              <a:defRPr/>
            </a:pPr>
            <a:fld id="{E089BD15-BC77-46D6-86B9-64976AF1A8F1}" type="slidenum">
              <a:rPr lang="en-US" smtClean="0"/>
              <a:pPr>
                <a:defRPr/>
              </a:pPr>
              <a:t>47</a:t>
            </a:fld>
            <a:endParaRPr lang="en-US"/>
          </a:p>
        </p:txBody>
      </p:sp>
    </p:spTree>
    <p:extLst>
      <p:ext uri="{BB962C8B-B14F-4D97-AF65-F5344CB8AC3E}">
        <p14:creationId xmlns:p14="http://schemas.microsoft.com/office/powerpoint/2010/main" val="370029598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Players Used in the Course</a:t>
            </a:r>
            <a:endParaRPr lang="en-US" dirty="0"/>
          </a:p>
        </p:txBody>
      </p:sp>
      <p:sp>
        <p:nvSpPr>
          <p:cNvPr id="3" name="Content Placeholder 2"/>
          <p:cNvSpPr>
            <a:spLocks noGrp="1"/>
          </p:cNvSpPr>
          <p:nvPr>
            <p:ph idx="1"/>
          </p:nvPr>
        </p:nvSpPr>
        <p:spPr/>
        <p:txBody>
          <a:bodyPr/>
          <a:lstStyle/>
          <a:p>
            <a:r>
              <a:rPr lang="en-US" sz="3000" dirty="0" smtClean="0"/>
              <a:t>The Smart Player API will work with any Brightcove Player</a:t>
            </a:r>
          </a:p>
          <a:p>
            <a:r>
              <a:rPr lang="en-US" sz="3000" dirty="0" smtClean="0"/>
              <a:t>In this course, we will be using the standard Chromeless Player and Chromeless Player with Tabbed Playlists (only one playlist is assigned to the player, so the tab bar will not show)</a:t>
            </a:r>
            <a:endParaRPr lang="en-US" sz="30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5</a:t>
            </a:fld>
            <a:endParaRPr lang="en-US"/>
          </a:p>
        </p:txBody>
      </p:sp>
    </p:spTree>
    <p:extLst>
      <p:ext uri="{BB962C8B-B14F-4D97-AF65-F5344CB8AC3E}">
        <p14:creationId xmlns:p14="http://schemas.microsoft.com/office/powerpoint/2010/main" val="997282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the class exercises</a:t>
            </a:r>
            <a:endParaRPr lang="en-US" dirty="0"/>
          </a:p>
        </p:txBody>
      </p:sp>
      <p:sp>
        <p:nvSpPr>
          <p:cNvPr id="3" name="Content Placeholder 2"/>
          <p:cNvSpPr>
            <a:spLocks noGrp="1"/>
          </p:cNvSpPr>
          <p:nvPr>
            <p:ph idx="1"/>
          </p:nvPr>
        </p:nvSpPr>
        <p:spPr/>
        <p:txBody>
          <a:bodyPr/>
          <a:lstStyle/>
          <a:p>
            <a:r>
              <a:rPr lang="en-US" sz="3000" dirty="0" smtClean="0"/>
              <a:t>Buttons and corresponding script are provided to load the player in Flash or HTML5 mode (by adding the parameter </a:t>
            </a:r>
            <a:r>
              <a:rPr lang="en-US" sz="3000" dirty="0" err="1" smtClean="0"/>
              <a:t>forceHTML</a:t>
            </a:r>
            <a:r>
              <a:rPr lang="en-US" sz="3000" dirty="0" smtClean="0"/>
              <a:t>=true to the URL)</a:t>
            </a:r>
          </a:p>
          <a:p>
            <a:pPr lvl="1"/>
            <a:r>
              <a:rPr lang="en-US" sz="3000" dirty="0"/>
              <a:t>T</a:t>
            </a:r>
            <a:r>
              <a:rPr lang="en-US" sz="3000" dirty="0" smtClean="0"/>
              <a:t>his switch is </a:t>
            </a:r>
            <a:r>
              <a:rPr lang="en-US" sz="3000" b="1" dirty="0" smtClean="0"/>
              <a:t>for development purposes only</a:t>
            </a:r>
            <a:r>
              <a:rPr lang="en-US" sz="3000" dirty="0" smtClean="0"/>
              <a:t> and should not be used in production</a:t>
            </a:r>
          </a:p>
          <a:p>
            <a:pPr lvl="1"/>
            <a:r>
              <a:rPr lang="en-US" sz="3000" dirty="0" smtClean="0"/>
              <a:t>Instead, let the Smart Players do their job by loading the Flash or HTML5 player automatically according to the context</a:t>
            </a:r>
            <a:endParaRPr lang="en-US" sz="3000" dirty="0"/>
          </a:p>
        </p:txBody>
      </p:sp>
      <p:sp>
        <p:nvSpPr>
          <p:cNvPr id="4" name="Slide Number Placeholder 3"/>
          <p:cNvSpPr>
            <a:spLocks noGrp="1"/>
          </p:cNvSpPr>
          <p:nvPr>
            <p:ph type="sldNum" sz="quarter" idx="10"/>
          </p:nvPr>
        </p:nvSpPr>
        <p:spPr/>
        <p:txBody>
          <a:bodyPr/>
          <a:lstStyle/>
          <a:p>
            <a:pPr>
              <a:defRPr/>
            </a:pPr>
            <a:fld id="{E089BD15-BC77-46D6-86B9-64976AF1A8F1}" type="slidenum">
              <a:rPr lang="en-US" smtClean="0"/>
              <a:pPr>
                <a:defRPr/>
              </a:pPr>
              <a:t>6</a:t>
            </a:fld>
            <a:endParaRPr lang="en-US"/>
          </a:p>
        </p:txBody>
      </p:sp>
    </p:spTree>
    <p:extLst>
      <p:ext uri="{BB962C8B-B14F-4D97-AF65-F5344CB8AC3E}">
        <p14:creationId xmlns:p14="http://schemas.microsoft.com/office/powerpoint/2010/main" val="6114576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Introduction</a:t>
            </a:r>
            <a:endParaRPr lang="en-US" dirty="0"/>
          </a:p>
        </p:txBody>
      </p:sp>
      <p:sp>
        <p:nvSpPr>
          <p:cNvPr id="4" name="Slide Number Placeholder 3"/>
          <p:cNvSpPr>
            <a:spLocks noGrp="1"/>
          </p:cNvSpPr>
          <p:nvPr>
            <p:ph type="sldNum" sz="quarter" idx="4294967295"/>
          </p:nvPr>
        </p:nvSpPr>
        <p:spPr>
          <a:xfrm>
            <a:off x="0" y="9189943"/>
            <a:ext cx="866378" cy="541514"/>
          </a:xfrm>
          <a:prstGeom prst="rect">
            <a:avLst/>
          </a:prstGeom>
        </p:spPr>
        <p:txBody>
          <a:bodyPr/>
          <a:lstStyle/>
          <a:p>
            <a:pPr>
              <a:defRPr/>
            </a:pPr>
            <a:fld id="{E089BD15-BC77-46D6-86B9-64976AF1A8F1}" type="slidenum">
              <a:rPr lang="en-US" smtClean="0"/>
              <a:pPr>
                <a:defRPr/>
              </a:pPr>
              <a:t>7</a:t>
            </a:fld>
            <a:endParaRPr lang="en-US"/>
          </a:p>
        </p:txBody>
      </p:sp>
      <p:sp>
        <p:nvSpPr>
          <p:cNvPr id="7" name="TextBox 6"/>
          <p:cNvSpPr txBox="1"/>
          <p:nvPr/>
        </p:nvSpPr>
        <p:spPr bwMode="auto">
          <a:xfrm>
            <a:off x="4476287" y="4687284"/>
            <a:ext cx="312436" cy="987216"/>
          </a:xfrm>
          <a:prstGeom prst="rect">
            <a:avLst/>
          </a:prstGeom>
          <a:noFill/>
          <a:ln>
            <a:miter lim="800000"/>
            <a:headEnd/>
            <a:tailEnd/>
          </a:ln>
        </p:spPr>
        <p:txBody>
          <a:bodyPr wrap="none" lIns="154707" tIns="77354" rIns="154707" bIns="77354" rtlCol="0" anchor="ctr">
            <a:prstTxWarp prst="textNoShape">
              <a:avLst/>
            </a:prstTxWarp>
            <a:spAutoFit/>
          </a:bodyPr>
          <a:lstStyle/>
          <a:p>
            <a:endParaRPr lang="en-US" sz="5400" dirty="0">
              <a:solidFill>
                <a:srgbClr val="E1E1E1"/>
              </a:solidFill>
              <a:latin typeface="Arial'" charset="0"/>
            </a:endParaRPr>
          </a:p>
        </p:txBody>
      </p:sp>
    </p:spTree>
    <p:extLst>
      <p:ext uri="{BB962C8B-B14F-4D97-AF65-F5344CB8AC3E}">
        <p14:creationId xmlns:p14="http://schemas.microsoft.com/office/powerpoint/2010/main" val="17355156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Slide Number Placeholder 4"/>
          <p:cNvSpPr txBox="1">
            <a:spLocks noGrp="1"/>
          </p:cNvSpPr>
          <p:nvPr/>
        </p:nvSpPr>
        <p:spPr bwMode="auto">
          <a:xfrm>
            <a:off x="315868" y="9189943"/>
            <a:ext cx="866378" cy="541514"/>
          </a:xfrm>
          <a:prstGeom prst="rect">
            <a:avLst/>
          </a:prstGeom>
          <a:noFill/>
          <a:ln>
            <a:miter lim="800000"/>
            <a:headEnd/>
            <a:tailEnd/>
          </a:ln>
        </p:spPr>
        <p:txBody>
          <a:bodyPr lIns="154707" tIns="77354" rIns="154707" bIns="77354"/>
          <a:lstStyle/>
          <a:p>
            <a:pPr eaLnBrk="0" hangingPunct="0">
              <a:defRPr/>
            </a:pPr>
            <a:fld id="{96C43317-A89F-46B2-A7CC-36262F61828E}" type="slidenum">
              <a:rPr lang="en-US" sz="1500" b="1">
                <a:solidFill>
                  <a:srgbClr val="7B7B7B"/>
                </a:solidFill>
                <a:ea typeface="ＭＳ Ｐゴシック" pitchFamily="34" charset="-128"/>
                <a:cs typeface="+mn-cs"/>
              </a:rPr>
              <a:pPr eaLnBrk="0" hangingPunct="0">
                <a:defRPr/>
              </a:pPr>
              <a:t>8</a:t>
            </a:fld>
            <a:endParaRPr lang="en-US" sz="1500" b="1">
              <a:solidFill>
                <a:srgbClr val="7B7B7B"/>
              </a:solidFill>
              <a:ea typeface="ＭＳ Ｐゴシック" pitchFamily="34" charset="-128"/>
              <a:cs typeface="+mn-cs"/>
            </a:endParaRPr>
          </a:p>
        </p:txBody>
      </p:sp>
      <p:sp>
        <p:nvSpPr>
          <p:cNvPr id="75779" name="Rectangle 2"/>
          <p:cNvSpPr>
            <a:spLocks noGrp="1" noChangeArrowheads="1"/>
          </p:cNvSpPr>
          <p:nvPr>
            <p:ph type="title"/>
          </p:nvPr>
        </p:nvSpPr>
        <p:spPr>
          <a:prstGeom prst="rect">
            <a:avLst/>
          </a:prstGeom>
        </p:spPr>
        <p:txBody>
          <a:bodyPr/>
          <a:lstStyle/>
          <a:p>
            <a:pPr eaLnBrk="1" hangingPunct="1"/>
            <a:r>
              <a:rPr lang="en-US" dirty="0" smtClean="0"/>
              <a:t>The Smart Player API</a:t>
            </a:r>
          </a:p>
        </p:txBody>
      </p:sp>
      <p:sp>
        <p:nvSpPr>
          <p:cNvPr id="75780" name="Rectangle 3"/>
          <p:cNvSpPr>
            <a:spLocks noGrp="1" noChangeArrowheads="1"/>
          </p:cNvSpPr>
          <p:nvPr>
            <p:ph idx="1"/>
          </p:nvPr>
        </p:nvSpPr>
        <p:spPr>
          <a:prstGeom prst="rect">
            <a:avLst/>
          </a:prstGeom>
        </p:spPr>
        <p:txBody>
          <a:bodyPr>
            <a:normAutofit/>
          </a:bodyPr>
          <a:lstStyle/>
          <a:p>
            <a:pPr eaLnBrk="1" hangingPunct="1"/>
            <a:r>
              <a:rPr lang="en-US" sz="3000" dirty="0"/>
              <a:t>Customize, integrate with or add functionality to your players through external scripts. The API:</a:t>
            </a:r>
          </a:p>
          <a:p>
            <a:pPr lvl="1" eaLnBrk="1" hangingPunct="1"/>
            <a:r>
              <a:rPr lang="en-US" sz="3000" dirty="0"/>
              <a:t>Exposes objects and events in the player</a:t>
            </a:r>
          </a:p>
          <a:p>
            <a:pPr lvl="1" eaLnBrk="1" hangingPunct="1"/>
            <a:r>
              <a:rPr lang="en-US" sz="3000" dirty="0"/>
              <a:t>Offers methods to control or alter functionality</a:t>
            </a:r>
          </a:p>
          <a:p>
            <a:pPr lvl="1" eaLnBrk="1" hangingPunct="1"/>
            <a:r>
              <a:rPr lang="en-US" sz="3000" dirty="0"/>
              <a:t>Allows for reporting or acting on player </a:t>
            </a:r>
            <a:r>
              <a:rPr lang="en-US" sz="3000" dirty="0" smtClean="0"/>
              <a:t>events</a:t>
            </a:r>
          </a:p>
          <a:p>
            <a:r>
              <a:rPr lang="en-US" sz="3000" dirty="0" smtClean="0"/>
              <a:t>Works with all Brightcove Players, both the Flash and HTML5 versions</a:t>
            </a:r>
          </a:p>
          <a:p>
            <a:r>
              <a:rPr lang="en-US" sz="3000" dirty="0" smtClean="0"/>
              <a:t>Initial release has limited functionality</a:t>
            </a:r>
          </a:p>
          <a:p>
            <a:r>
              <a:rPr lang="en-US" sz="3000" dirty="0" smtClean="0"/>
              <a:t>Will eventually have approximately the same range of functionality as the Flash-Only Player API</a:t>
            </a:r>
          </a:p>
          <a:p>
            <a:pPr marL="773537" lvl="1" indent="0">
              <a:buNone/>
            </a:pPr>
            <a:endParaRPr lang="en-US" sz="3000" dirty="0"/>
          </a:p>
          <a:p>
            <a:pPr lvl="1" eaLnBrk="1" hangingPunct="1">
              <a:buFontTx/>
              <a:buNone/>
            </a:pPr>
            <a:endParaRPr lang="en-US" sz="3000" dirty="0"/>
          </a:p>
        </p:txBody>
      </p:sp>
    </p:spTree>
    <p:extLst>
      <p:ext uri="{BB962C8B-B14F-4D97-AF65-F5344CB8AC3E}">
        <p14:creationId xmlns:p14="http://schemas.microsoft.com/office/powerpoint/2010/main" val="37454525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prstGeom prst="rect">
            <a:avLst/>
          </a:prstGeom>
        </p:spPr>
        <p:txBody>
          <a:bodyPr/>
          <a:lstStyle/>
          <a:p>
            <a:r>
              <a:rPr lang="en-US" dirty="0" smtClean="0"/>
              <a:t>Smart Player API Classes</a:t>
            </a:r>
          </a:p>
        </p:txBody>
      </p:sp>
      <p:sp>
        <p:nvSpPr>
          <p:cNvPr id="77826" name="Rectangle 5"/>
          <p:cNvSpPr>
            <a:spLocks noChangeArrowheads="1"/>
          </p:cNvSpPr>
          <p:nvPr/>
        </p:nvSpPr>
        <p:spPr bwMode="auto">
          <a:xfrm>
            <a:off x="5156629" y="2362959"/>
            <a:ext cx="7075422" cy="866422"/>
          </a:xfrm>
          <a:prstGeom prst="rect">
            <a:avLst/>
          </a:prstGeom>
          <a:gradFill flip="none" rotWithShape="1">
            <a:gsLst>
              <a:gs pos="0">
                <a:schemeClr val="accent1"/>
              </a:gs>
              <a:gs pos="100000">
                <a:schemeClr val="accent1">
                  <a:lumMod val="40000"/>
                  <a:lumOff val="60000"/>
                </a:schemeClr>
              </a:gs>
            </a:gsLst>
            <a:lin ang="5400000" scaled="0"/>
            <a:tileRect/>
          </a:gradFill>
          <a:ln w="9525" algn="ctr">
            <a:solidFill>
              <a:schemeClr val="accent1">
                <a:lumMod val="50000"/>
              </a:schemeClr>
            </a:solidFill>
            <a:round/>
            <a:headEnd/>
            <a:tailEnd/>
          </a:ln>
        </p:spPr>
        <p:txBody>
          <a:bodyPr lIns="154707" tIns="77354" rIns="154707" bIns="77354" anchor="ctr"/>
          <a:lstStyle/>
          <a:p>
            <a:pPr algn="ctr" eaLnBrk="0" hangingPunct="0"/>
            <a:r>
              <a:rPr lang="en-US" sz="4100">
                <a:cs typeface="ＭＳ Ｐゴシック"/>
              </a:rPr>
              <a:t>Brightcove Experience</a:t>
            </a:r>
          </a:p>
        </p:txBody>
      </p:sp>
      <p:grpSp>
        <p:nvGrpSpPr>
          <p:cNvPr id="4" name="Group 3"/>
          <p:cNvGrpSpPr/>
          <p:nvPr/>
        </p:nvGrpSpPr>
        <p:grpSpPr>
          <a:xfrm>
            <a:off x="515860" y="4344564"/>
            <a:ext cx="5382799" cy="3299401"/>
            <a:chOff x="1076607" y="4344563"/>
            <a:chExt cx="7617733" cy="3299401"/>
          </a:xfrm>
        </p:grpSpPr>
        <p:sp>
          <p:nvSpPr>
            <p:cNvPr id="77827" name="Rectangle 6"/>
            <p:cNvSpPr>
              <a:spLocks noChangeArrowheads="1"/>
            </p:cNvSpPr>
            <p:nvPr/>
          </p:nvSpPr>
          <p:spPr bwMode="auto">
            <a:xfrm>
              <a:off x="1076607" y="4344563"/>
              <a:ext cx="7617733" cy="3299401"/>
            </a:xfrm>
            <a:prstGeom prst="rect">
              <a:avLst/>
            </a:prstGeom>
            <a:gradFill flip="none" rotWithShape="1">
              <a:gsLst>
                <a:gs pos="0">
                  <a:srgbClr val="CC3366"/>
                </a:gs>
                <a:gs pos="100000">
                  <a:schemeClr val="accent3">
                    <a:lumMod val="40000"/>
                    <a:lumOff val="60000"/>
                  </a:schemeClr>
                </a:gs>
              </a:gsLst>
              <a:lin ang="5400000" scaled="0"/>
              <a:tileRect/>
            </a:gradFill>
            <a:ln w="9525" algn="ctr">
              <a:solidFill>
                <a:schemeClr val="accent3">
                  <a:lumMod val="50000"/>
                </a:schemeClr>
              </a:solidFill>
              <a:round/>
              <a:headEnd/>
              <a:tailEnd/>
            </a:ln>
          </p:spPr>
          <p:txBody>
            <a:bodyPr lIns="154707" tIns="77354" rIns="154707" bIns="77354"/>
            <a:lstStyle/>
            <a:p>
              <a:pPr eaLnBrk="0" hangingPunct="0"/>
              <a:r>
                <a:rPr lang="en-US" sz="4100" dirty="0">
                  <a:solidFill>
                    <a:schemeClr val="tx1">
                      <a:lumMod val="20000"/>
                      <a:lumOff val="80000"/>
                    </a:schemeClr>
                  </a:solidFill>
                  <a:cs typeface="ＭＳ Ｐゴシック"/>
                </a:rPr>
                <a:t>Modules</a:t>
              </a:r>
            </a:p>
          </p:txBody>
        </p:sp>
        <p:sp>
          <p:nvSpPr>
            <p:cNvPr id="77828" name="TextBox 7"/>
            <p:cNvSpPr txBox="1">
              <a:spLocks noChangeArrowheads="1"/>
            </p:cNvSpPr>
            <p:nvPr/>
          </p:nvSpPr>
          <p:spPr bwMode="auto">
            <a:xfrm>
              <a:off x="1244478" y="5300887"/>
              <a:ext cx="6195343" cy="1695102"/>
            </a:xfrm>
            <a:prstGeom prst="rect">
              <a:avLst/>
            </a:prstGeom>
            <a:noFill/>
            <a:ln w="9525">
              <a:noFill/>
              <a:miter lim="800000"/>
              <a:headEnd/>
              <a:tailEnd/>
            </a:ln>
          </p:spPr>
          <p:txBody>
            <a:bodyPr wrap="none" lIns="154707" tIns="77354" rIns="154707" bIns="77354">
              <a:spAutoFit/>
            </a:bodyPr>
            <a:lstStyle/>
            <a:p>
              <a:r>
                <a:rPr lang="en-US" sz="2000" dirty="0" err="1">
                  <a:solidFill>
                    <a:schemeClr val="bg1"/>
                  </a:solidFill>
                  <a:cs typeface="ＭＳ Ｐゴシック"/>
                </a:rPr>
                <a:t>brightcove.api.modules.CaptionsModule</a:t>
              </a:r>
              <a:endParaRPr lang="en-US" sz="2000" dirty="0">
                <a:solidFill>
                  <a:schemeClr val="bg1"/>
                </a:solidFill>
                <a:cs typeface="ＭＳ Ｐゴシック"/>
              </a:endParaRPr>
            </a:p>
            <a:p>
              <a:r>
                <a:rPr lang="en-US" sz="2000" dirty="0" err="1">
                  <a:solidFill>
                    <a:schemeClr val="bg1"/>
                  </a:solidFill>
                  <a:cs typeface="ＭＳ Ｐゴシック"/>
                </a:rPr>
                <a:t>brightcove.api.modules.ContentModule</a:t>
              </a:r>
              <a:endParaRPr lang="en-US" sz="2000" dirty="0">
                <a:solidFill>
                  <a:schemeClr val="bg1"/>
                </a:solidFill>
                <a:cs typeface="ＭＳ Ｐゴシック"/>
              </a:endParaRPr>
            </a:p>
            <a:p>
              <a:r>
                <a:rPr lang="en-US" sz="2000" dirty="0" err="1">
                  <a:solidFill>
                    <a:schemeClr val="bg1"/>
                  </a:solidFill>
                  <a:cs typeface="ＭＳ Ｐゴシック"/>
                </a:rPr>
                <a:t>brightcove.api.modules.CuePointsModule</a:t>
              </a:r>
              <a:endParaRPr lang="en-US" sz="2000" dirty="0">
                <a:solidFill>
                  <a:schemeClr val="bg1"/>
                </a:solidFill>
                <a:cs typeface="ＭＳ Ｐゴシック"/>
              </a:endParaRPr>
            </a:p>
            <a:p>
              <a:r>
                <a:rPr lang="en-US" sz="2000" dirty="0" err="1" smtClean="0">
                  <a:solidFill>
                    <a:schemeClr val="bg1"/>
                  </a:solidFill>
                  <a:cs typeface="ＭＳ Ｐゴシック"/>
                </a:rPr>
                <a:t>brightcove.api.modules.ExperienceModule</a:t>
              </a:r>
              <a:endParaRPr lang="en-US" sz="2000" dirty="0">
                <a:solidFill>
                  <a:schemeClr val="bg1"/>
                </a:solidFill>
                <a:cs typeface="ＭＳ Ｐゴシック"/>
              </a:endParaRPr>
            </a:p>
            <a:p>
              <a:r>
                <a:rPr lang="en-US" sz="2000" dirty="0" err="1">
                  <a:solidFill>
                    <a:schemeClr val="bg1"/>
                  </a:solidFill>
                  <a:cs typeface="ＭＳ Ｐゴシック"/>
                </a:rPr>
                <a:t>brightcove.api.modules.VideoPlayerModule</a:t>
              </a:r>
              <a:endParaRPr lang="en-US" sz="2000" dirty="0" smtClean="0">
                <a:solidFill>
                  <a:schemeClr val="bg1"/>
                </a:solidFill>
                <a:cs typeface="ＭＳ Ｐゴシック"/>
              </a:endParaRPr>
            </a:p>
          </p:txBody>
        </p:sp>
      </p:grpSp>
      <p:grpSp>
        <p:nvGrpSpPr>
          <p:cNvPr id="6" name="Group 5"/>
          <p:cNvGrpSpPr/>
          <p:nvPr/>
        </p:nvGrpSpPr>
        <p:grpSpPr>
          <a:xfrm>
            <a:off x="6206521" y="4344564"/>
            <a:ext cx="4975639" cy="3299401"/>
            <a:chOff x="7977674" y="4344564"/>
            <a:chExt cx="7617733" cy="3299401"/>
          </a:xfrm>
        </p:grpSpPr>
        <p:grpSp>
          <p:nvGrpSpPr>
            <p:cNvPr id="10" name="Group 9"/>
            <p:cNvGrpSpPr/>
            <p:nvPr/>
          </p:nvGrpSpPr>
          <p:grpSpPr>
            <a:xfrm>
              <a:off x="7977674" y="4344564"/>
              <a:ext cx="7617733" cy="3299401"/>
              <a:chOff x="66144" y="4344564"/>
              <a:chExt cx="7617733" cy="3299401"/>
            </a:xfrm>
          </p:grpSpPr>
          <p:sp>
            <p:nvSpPr>
              <p:cNvPr id="11" name="Rectangle 6"/>
              <p:cNvSpPr>
                <a:spLocks noChangeArrowheads="1"/>
              </p:cNvSpPr>
              <p:nvPr/>
            </p:nvSpPr>
            <p:spPr bwMode="auto">
              <a:xfrm>
                <a:off x="66144" y="4344564"/>
                <a:ext cx="7617733" cy="3299401"/>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154707" tIns="77354" rIns="154707" bIns="77354"/>
              <a:lstStyle/>
              <a:p>
                <a:pPr eaLnBrk="0" hangingPunct="0"/>
                <a:r>
                  <a:rPr lang="en-US" sz="4100" dirty="0" smtClean="0">
                    <a:solidFill>
                      <a:schemeClr val="tx1">
                        <a:lumMod val="20000"/>
                        <a:lumOff val="80000"/>
                      </a:schemeClr>
                    </a:solidFill>
                    <a:cs typeface="ＭＳ Ｐゴシック"/>
                  </a:rPr>
                  <a:t>Events</a:t>
                </a:r>
                <a:endParaRPr lang="en-US" sz="4100" dirty="0">
                  <a:solidFill>
                    <a:schemeClr val="tx1">
                      <a:lumMod val="20000"/>
                      <a:lumOff val="80000"/>
                    </a:schemeClr>
                  </a:solidFill>
                  <a:cs typeface="ＭＳ Ｐゴシック"/>
                </a:endParaRPr>
              </a:p>
            </p:txBody>
          </p:sp>
          <p:sp>
            <p:nvSpPr>
              <p:cNvPr id="12" name="TextBox 7"/>
              <p:cNvSpPr txBox="1">
                <a:spLocks noChangeArrowheads="1"/>
              </p:cNvSpPr>
              <p:nvPr/>
            </p:nvSpPr>
            <p:spPr bwMode="auto">
              <a:xfrm>
                <a:off x="1772242" y="5300887"/>
                <a:ext cx="312436" cy="525551"/>
              </a:xfrm>
              <a:prstGeom prst="rect">
                <a:avLst/>
              </a:prstGeom>
              <a:noFill/>
              <a:ln w="9525">
                <a:noFill/>
                <a:miter lim="800000"/>
                <a:headEnd/>
                <a:tailEnd/>
              </a:ln>
            </p:spPr>
            <p:txBody>
              <a:bodyPr wrap="none" lIns="154707" tIns="77354" rIns="154707" bIns="77354">
                <a:spAutoFit/>
              </a:bodyPr>
              <a:lstStyle/>
              <a:p>
                <a:endParaRPr lang="en-US" sz="2400" dirty="0" smtClean="0">
                  <a:solidFill>
                    <a:schemeClr val="bg1"/>
                  </a:solidFill>
                  <a:cs typeface="ＭＳ Ｐゴシック"/>
                </a:endParaRPr>
              </a:p>
            </p:txBody>
          </p:sp>
        </p:grpSp>
        <p:sp>
          <p:nvSpPr>
            <p:cNvPr id="5" name="Rectangle 4"/>
            <p:cNvSpPr/>
            <p:nvPr/>
          </p:nvSpPr>
          <p:spPr>
            <a:xfrm>
              <a:off x="8151733" y="5353081"/>
              <a:ext cx="7443674" cy="1323439"/>
            </a:xfrm>
            <a:prstGeom prst="rect">
              <a:avLst/>
            </a:prstGeom>
          </p:spPr>
          <p:txBody>
            <a:bodyPr wrap="square">
              <a:spAutoFit/>
            </a:bodyPr>
            <a:lstStyle/>
            <a:p>
              <a:r>
                <a:rPr lang="en-US" sz="2000" dirty="0" err="1">
                  <a:solidFill>
                    <a:srgbClr val="FFFFFF"/>
                  </a:solidFill>
                </a:rPr>
                <a:t>brightcove.api.events.CaptionsEvent</a:t>
              </a:r>
              <a:endParaRPr lang="en-US" sz="2000" dirty="0">
                <a:solidFill>
                  <a:srgbClr val="FFFFFF"/>
                </a:solidFill>
              </a:endParaRPr>
            </a:p>
            <a:p>
              <a:r>
                <a:rPr lang="en-US" sz="2000" dirty="0" err="1">
                  <a:solidFill>
                    <a:srgbClr val="FFFFFF"/>
                  </a:solidFill>
                </a:rPr>
                <a:t>brightcove.api.events.CuePointEvent</a:t>
              </a:r>
              <a:endParaRPr lang="en-US" sz="2000" dirty="0">
                <a:solidFill>
                  <a:srgbClr val="FFFFFF"/>
                </a:solidFill>
              </a:endParaRPr>
            </a:p>
            <a:p>
              <a:r>
                <a:rPr lang="en-US" sz="2000" dirty="0" err="1">
                  <a:solidFill>
                    <a:srgbClr val="FFFFFF"/>
                  </a:solidFill>
                </a:rPr>
                <a:t>brightcove.api.events.ExperienceEvent</a:t>
              </a:r>
              <a:endParaRPr lang="en-US" sz="2000" dirty="0">
                <a:solidFill>
                  <a:srgbClr val="FFFFFF"/>
                </a:solidFill>
              </a:endParaRPr>
            </a:p>
            <a:p>
              <a:r>
                <a:rPr lang="en-US" sz="2000" dirty="0" err="1">
                  <a:solidFill>
                    <a:srgbClr val="FFFFFF"/>
                  </a:solidFill>
                </a:rPr>
                <a:t>brightcove.api.events.MediaEvent</a:t>
              </a:r>
              <a:endParaRPr lang="en-US" sz="2000" dirty="0">
                <a:solidFill>
                  <a:srgbClr val="FFFFFF"/>
                </a:solidFill>
              </a:endParaRPr>
            </a:p>
          </p:txBody>
        </p:sp>
      </p:grpSp>
      <p:cxnSp>
        <p:nvCxnSpPr>
          <p:cNvPr id="8" name="Elbow Connector 7"/>
          <p:cNvCxnSpPr>
            <a:stCxn id="77826" idx="2"/>
            <a:endCxn id="77827" idx="0"/>
          </p:cNvCxnSpPr>
          <p:nvPr/>
        </p:nvCxnSpPr>
        <p:spPr>
          <a:xfrm rot="5400000">
            <a:off x="5393209" y="1043432"/>
            <a:ext cx="1115183" cy="5487080"/>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3" name="Elbow Connector 12"/>
          <p:cNvCxnSpPr>
            <a:stCxn id="77826" idx="2"/>
            <a:endCxn id="11" idx="0"/>
          </p:cNvCxnSpPr>
          <p:nvPr/>
        </p:nvCxnSpPr>
        <p:spPr>
          <a:xfrm rot="16200000" flipH="1">
            <a:off x="8136749" y="3786971"/>
            <a:ext cx="1115183" cy="1"/>
          </a:xfrm>
          <a:prstGeom prst="bentConnector3">
            <a:avLst/>
          </a:prstGeom>
        </p:spPr>
        <p:style>
          <a:lnRef idx="2">
            <a:schemeClr val="accent1"/>
          </a:lnRef>
          <a:fillRef idx="0">
            <a:schemeClr val="accent1"/>
          </a:fillRef>
          <a:effectRef idx="1">
            <a:schemeClr val="accent1"/>
          </a:effectRef>
          <a:fontRef idx="minor">
            <a:schemeClr val="tx1"/>
          </a:fontRef>
        </p:style>
      </p:cxnSp>
      <p:grpSp>
        <p:nvGrpSpPr>
          <p:cNvPr id="15" name="Group 14"/>
          <p:cNvGrpSpPr/>
          <p:nvPr/>
        </p:nvGrpSpPr>
        <p:grpSpPr>
          <a:xfrm>
            <a:off x="11653053" y="4338990"/>
            <a:ext cx="4975639" cy="3299401"/>
            <a:chOff x="7977674" y="4344564"/>
            <a:chExt cx="7617733" cy="3299401"/>
          </a:xfrm>
        </p:grpSpPr>
        <p:grpSp>
          <p:nvGrpSpPr>
            <p:cNvPr id="16" name="Group 15"/>
            <p:cNvGrpSpPr/>
            <p:nvPr/>
          </p:nvGrpSpPr>
          <p:grpSpPr>
            <a:xfrm>
              <a:off x="7977674" y="4344564"/>
              <a:ext cx="7617733" cy="3299401"/>
              <a:chOff x="66144" y="4344564"/>
              <a:chExt cx="7617733" cy="3299401"/>
            </a:xfrm>
          </p:grpSpPr>
          <p:sp>
            <p:nvSpPr>
              <p:cNvPr id="18" name="Rectangle 6"/>
              <p:cNvSpPr>
                <a:spLocks noChangeArrowheads="1"/>
              </p:cNvSpPr>
              <p:nvPr/>
            </p:nvSpPr>
            <p:spPr bwMode="auto">
              <a:xfrm>
                <a:off x="66144" y="4344564"/>
                <a:ext cx="7617733" cy="3299401"/>
              </a:xfrm>
              <a:prstGeom prst="rect">
                <a:avLst/>
              </a:prstGeom>
              <a:solidFill>
                <a:schemeClr val="accent2">
                  <a:lumMod val="7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154707" tIns="77354" rIns="154707" bIns="77354"/>
              <a:lstStyle/>
              <a:p>
                <a:pPr eaLnBrk="0" hangingPunct="0"/>
                <a:r>
                  <a:rPr lang="en-US" sz="4100" dirty="0" smtClean="0">
                    <a:solidFill>
                      <a:schemeClr val="tx1">
                        <a:lumMod val="20000"/>
                        <a:lumOff val="80000"/>
                      </a:schemeClr>
                    </a:solidFill>
                    <a:cs typeface="ＭＳ Ｐゴシック"/>
                  </a:rPr>
                  <a:t>Data</a:t>
                </a:r>
                <a:endParaRPr lang="en-US" sz="4100" dirty="0">
                  <a:solidFill>
                    <a:schemeClr val="tx1">
                      <a:lumMod val="20000"/>
                      <a:lumOff val="80000"/>
                    </a:schemeClr>
                  </a:solidFill>
                  <a:cs typeface="ＭＳ Ｐゴシック"/>
                </a:endParaRPr>
              </a:p>
            </p:txBody>
          </p:sp>
          <p:sp>
            <p:nvSpPr>
              <p:cNvPr id="19" name="TextBox 7"/>
              <p:cNvSpPr txBox="1">
                <a:spLocks noChangeArrowheads="1"/>
              </p:cNvSpPr>
              <p:nvPr/>
            </p:nvSpPr>
            <p:spPr bwMode="auto">
              <a:xfrm>
                <a:off x="1772242" y="5300887"/>
                <a:ext cx="312436" cy="525551"/>
              </a:xfrm>
              <a:prstGeom prst="rect">
                <a:avLst/>
              </a:prstGeom>
              <a:noFill/>
              <a:ln w="9525">
                <a:noFill/>
                <a:miter lim="800000"/>
                <a:headEnd/>
                <a:tailEnd/>
              </a:ln>
            </p:spPr>
            <p:txBody>
              <a:bodyPr wrap="none" lIns="154707" tIns="77354" rIns="154707" bIns="77354">
                <a:spAutoFit/>
              </a:bodyPr>
              <a:lstStyle/>
              <a:p>
                <a:endParaRPr lang="en-US" sz="2400" dirty="0" smtClean="0">
                  <a:solidFill>
                    <a:schemeClr val="bg1"/>
                  </a:solidFill>
                  <a:cs typeface="ＭＳ Ｐゴシック"/>
                </a:endParaRPr>
              </a:p>
            </p:txBody>
          </p:sp>
        </p:grpSp>
        <p:sp>
          <p:nvSpPr>
            <p:cNvPr id="17" name="Rectangle 16"/>
            <p:cNvSpPr/>
            <p:nvPr/>
          </p:nvSpPr>
          <p:spPr>
            <a:xfrm>
              <a:off x="8151733" y="5353081"/>
              <a:ext cx="7443674" cy="1323439"/>
            </a:xfrm>
            <a:prstGeom prst="rect">
              <a:avLst/>
            </a:prstGeom>
          </p:spPr>
          <p:txBody>
            <a:bodyPr wrap="square">
              <a:spAutoFit/>
            </a:bodyPr>
            <a:lstStyle/>
            <a:p>
              <a:r>
                <a:rPr lang="en-US" sz="2000" dirty="0" err="1" smtClean="0">
                  <a:solidFill>
                    <a:srgbClr val="FFFFFF"/>
                  </a:solidFill>
                </a:rPr>
                <a:t>brightcove.api.data.Media</a:t>
              </a:r>
              <a:endParaRPr lang="en-US" sz="2000" dirty="0">
                <a:solidFill>
                  <a:srgbClr val="FFFFFF"/>
                </a:solidFill>
              </a:endParaRPr>
            </a:p>
            <a:p>
              <a:r>
                <a:rPr lang="en-US" sz="2000" dirty="0" err="1" smtClean="0">
                  <a:solidFill>
                    <a:srgbClr val="FFFFFF"/>
                  </a:solidFill>
                </a:rPr>
                <a:t>brightcove.api.data.CuePoint</a:t>
              </a:r>
              <a:endParaRPr lang="en-US" sz="2000" dirty="0">
                <a:solidFill>
                  <a:srgbClr val="FFFFFF"/>
                </a:solidFill>
              </a:endParaRPr>
            </a:p>
            <a:p>
              <a:r>
                <a:rPr lang="en-US" sz="2000" dirty="0" err="1" smtClean="0">
                  <a:solidFill>
                    <a:srgbClr val="FFFFFF"/>
                  </a:solidFill>
                </a:rPr>
                <a:t>brightcove.api.data.Redition</a:t>
              </a:r>
              <a:endParaRPr lang="en-US" sz="2000" dirty="0">
                <a:solidFill>
                  <a:srgbClr val="FFFFFF"/>
                </a:solidFill>
              </a:endParaRPr>
            </a:p>
            <a:p>
              <a:endParaRPr lang="en-US" sz="2000" dirty="0">
                <a:solidFill>
                  <a:srgbClr val="FFFFFF"/>
                </a:solidFill>
              </a:endParaRPr>
            </a:p>
          </p:txBody>
        </p:sp>
      </p:grpSp>
      <p:cxnSp>
        <p:nvCxnSpPr>
          <p:cNvPr id="20" name="Elbow Connector 19"/>
          <p:cNvCxnSpPr>
            <a:stCxn id="77826" idx="2"/>
            <a:endCxn id="18" idx="0"/>
          </p:cNvCxnSpPr>
          <p:nvPr/>
        </p:nvCxnSpPr>
        <p:spPr>
          <a:xfrm rot="16200000" flipH="1">
            <a:off x="10862802" y="1060918"/>
            <a:ext cx="1109609" cy="5446533"/>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923217" y="7874000"/>
            <a:ext cx="9542246" cy="1015663"/>
          </a:xfrm>
          <a:prstGeom prst="rect">
            <a:avLst/>
          </a:prstGeom>
          <a:noFill/>
        </p:spPr>
        <p:txBody>
          <a:bodyPr wrap="none" rtlCol="0">
            <a:spAutoFit/>
          </a:bodyPr>
          <a:lstStyle/>
          <a:p>
            <a:pPr marL="0" lvl="1" indent="0"/>
            <a:r>
              <a:rPr lang="en-US" dirty="0" smtClean="0"/>
              <a:t>API Reference: </a:t>
            </a:r>
            <a:r>
              <a:rPr lang="en-US" dirty="0">
                <a:hlinkClick r:id="rId3"/>
              </a:rPr>
              <a:t>http://docs.brightcove.com/en/player/</a:t>
            </a:r>
            <a:endParaRPr lang="en-US" dirty="0"/>
          </a:p>
          <a:p>
            <a:endParaRPr lang="en-US" dirty="0"/>
          </a:p>
        </p:txBody>
      </p:sp>
    </p:spTree>
    <p:extLst>
      <p:ext uri="{BB962C8B-B14F-4D97-AF65-F5344CB8AC3E}">
        <p14:creationId xmlns:p14="http://schemas.microsoft.com/office/powerpoint/2010/main" val="216314290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Brightcove Corporate">
      <a:dk1>
        <a:srgbClr val="535353"/>
      </a:dk1>
      <a:lt1>
        <a:srgbClr val="FFFFFF"/>
      </a:lt1>
      <a:dk2>
        <a:srgbClr val="868685"/>
      </a:dk2>
      <a:lt2>
        <a:srgbClr val="E6E6E6"/>
      </a:lt2>
      <a:accent1>
        <a:srgbClr val="DC8700"/>
      </a:accent1>
      <a:accent2>
        <a:srgbClr val="B1CE00"/>
      </a:accent2>
      <a:accent3>
        <a:srgbClr val="D40F7F"/>
      </a:accent3>
      <a:accent4>
        <a:srgbClr val="609CA7"/>
      </a:accent4>
      <a:accent5>
        <a:srgbClr val="999999"/>
      </a:accent5>
      <a:accent6>
        <a:srgbClr val="999999"/>
      </a:accent6>
      <a:hlink>
        <a:srgbClr val="67A5AE"/>
      </a:hlink>
      <a:folHlink>
        <a:srgbClr val="0B636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9324</TotalTime>
  <Words>2595</Words>
  <Application>Microsoft Macintosh PowerPoint</Application>
  <PresentationFormat>Custom</PresentationFormat>
  <Paragraphs>399</Paragraphs>
  <Slides>47</Slides>
  <Notes>21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Default Theme</vt:lpstr>
      <vt:lpstr>Developing with the Smart Player API</vt:lpstr>
      <vt:lpstr>Agenda</vt:lpstr>
      <vt:lpstr>Smart Player API Training</vt:lpstr>
      <vt:lpstr>Set Up </vt:lpstr>
      <vt:lpstr>Players Used in the Course</vt:lpstr>
      <vt:lpstr>Notes on the class exercises</vt:lpstr>
      <vt:lpstr>PowerPoint Presentation</vt:lpstr>
      <vt:lpstr>The Smart Player API</vt:lpstr>
      <vt:lpstr>Smart Player API Classes</vt:lpstr>
      <vt:lpstr>The Player API is EVENT-DRIVEN</vt:lpstr>
      <vt:lpstr>Methods are asynchronous</vt:lpstr>
      <vt:lpstr>PowerPoint Presentation</vt:lpstr>
      <vt:lpstr>Setup</vt:lpstr>
      <vt:lpstr>Studio Generated JS Code with added params</vt:lpstr>
      <vt:lpstr>Template Load handler – get Player Reference</vt:lpstr>
      <vt:lpstr>PowerPoint Presentation</vt:lpstr>
      <vt:lpstr>PowerPoint Presentation</vt:lpstr>
      <vt:lpstr>Player Modules</vt:lpstr>
      <vt:lpstr>Accessing Modules</vt:lpstr>
      <vt:lpstr>Public Constants for Modules</vt:lpstr>
      <vt:lpstr>Data Transfer Objects</vt:lpstr>
      <vt:lpstr>PowerPoint Presentation</vt:lpstr>
      <vt:lpstr>PowerPoint Presentation</vt:lpstr>
      <vt:lpstr>Retrieving a video DTO from the Server</vt:lpstr>
      <vt:lpstr>Loading/Playing videos</vt:lpstr>
      <vt:lpstr>Notes on Exercise 3</vt:lpstr>
      <vt:lpstr>PowerPoint Presentation</vt:lpstr>
      <vt:lpstr>PowerPoint Presentation</vt:lpstr>
      <vt:lpstr>Updating video Properties on the Client</vt:lpstr>
      <vt:lpstr>Updating Media</vt:lpstr>
      <vt:lpstr>PowerPoint Presentation</vt:lpstr>
      <vt:lpstr>PowerPoint Presentation</vt:lpstr>
      <vt:lpstr>Midstream events</vt:lpstr>
      <vt:lpstr>Using Cue Points</vt:lpstr>
      <vt:lpstr>Adding and removing Event Listeners</vt:lpstr>
      <vt:lpstr>Handling Cue Point Events</vt:lpstr>
      <vt:lpstr>Using Cue Points for Chaptered Video</vt:lpstr>
      <vt:lpstr>Massaging the Cue Point Array</vt:lpstr>
      <vt:lpstr>Displaying the Chapters</vt:lpstr>
      <vt:lpstr>Playing a Chapter</vt:lpstr>
      <vt:lpstr>Handling Progress Events</vt:lpstr>
      <vt:lpstr>PowerPoint Presentation</vt:lpstr>
      <vt:lpstr>PowerPoint Presentation</vt:lpstr>
      <vt:lpstr>The Captions Module</vt:lpstr>
      <vt:lpstr>Note on Exercise 5</vt:lpstr>
      <vt:lpstr>PowerPoint Presentation</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with the Universal Player API</dc:title>
  <dc:creator>Robert Crooks</dc:creator>
  <cp:lastModifiedBy>Robert Crooks</cp:lastModifiedBy>
  <cp:revision>61</cp:revision>
  <dcterms:created xsi:type="dcterms:W3CDTF">2011-11-27T08:26:53Z</dcterms:created>
  <dcterms:modified xsi:type="dcterms:W3CDTF">2012-06-11T16:08:23Z</dcterms:modified>
</cp:coreProperties>
</file>