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371" r:id="rId4"/>
    <p:sldId id="370" r:id="rId5"/>
    <p:sldId id="25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Introducing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What: 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 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Code Samples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2532536" cy="666386"/>
          </a:xfrm>
        </p:spPr>
        <p:txBody>
          <a:bodyPr/>
          <a:lstStyle/>
          <a:p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/en/video-cloud/smart-player-</a:t>
            </a:r>
            <a:r>
              <a:rPr lang="en-US" sz="3200" dirty="0" err="1"/>
              <a:t>api</a:t>
            </a:r>
            <a:r>
              <a:rPr lang="en-US" sz="3200" dirty="0"/>
              <a:t>/</a:t>
            </a:r>
            <a:r>
              <a:rPr lang="en-US" sz="3200" dirty="0" err="1"/>
              <a:t>index.html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|</a:t>
            </a:r>
            <a:endParaRPr lang="en-US" dirty="0"/>
          </a:p>
        </p:txBody>
      </p:sp>
      <p:pic>
        <p:nvPicPr>
          <p:cNvPr id="6" name="Picture 5" descr="solu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7477"/>
            <a:ext cx="7589027" cy="6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Introducing the Course</a:t>
            </a:r>
          </a:p>
          <a:p>
            <a:r>
              <a:rPr lang="en-US" sz="3200" dirty="0" smtClean="0"/>
              <a:t>Setting Up</a:t>
            </a:r>
          </a:p>
          <a:p>
            <a:r>
              <a:rPr lang="en-US" sz="3200" dirty="0" smtClean="0"/>
              <a:t>Understanding the Smart Player API</a:t>
            </a:r>
          </a:p>
          <a:p>
            <a:r>
              <a:rPr lang="en-US" sz="3200" dirty="0" smtClean="0"/>
              <a:t>Using JavaScript with the Smart Player API</a:t>
            </a:r>
          </a:p>
          <a:p>
            <a:r>
              <a:rPr lang="en-US" sz="3200" dirty="0" smtClean="0"/>
              <a:t>Getting Started with the Smart Player API &amp; Demo (code exploration)</a:t>
            </a:r>
          </a:p>
          <a:p>
            <a:r>
              <a:rPr lang="en-US" sz="3200" dirty="0" smtClean="0"/>
              <a:t>Access Video Data &amp; Demo</a:t>
            </a:r>
          </a:p>
          <a:p>
            <a:r>
              <a:rPr lang="en-US" sz="3200" dirty="0" smtClean="0"/>
              <a:t>Adding and Removing Event Listeners &amp; Demo</a:t>
            </a:r>
          </a:p>
          <a:p>
            <a:r>
              <a:rPr lang="en-US" sz="3200" dirty="0" smtClean="0"/>
              <a:t>Accessing the Video Player Module and Video Data &amp; Demo</a:t>
            </a:r>
          </a:p>
          <a:p>
            <a:r>
              <a:rPr lang="en-US" sz="3200" dirty="0" smtClean="0"/>
              <a:t>Fetching and Displaying Playlists &amp; Demo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 &amp; Pre-</a:t>
            </a:r>
            <a:r>
              <a:rPr lang="en-US" dirty="0" err="1" smtClean="0"/>
              <a:t>reqs</a:t>
            </a:r>
            <a:endParaRPr lang="en-US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This course provides </a:t>
            </a:r>
            <a:r>
              <a:rPr lang="en-US" sz="3200" dirty="0"/>
              <a:t>a</a:t>
            </a:r>
            <a:r>
              <a:rPr lang="en-US" sz="3200" dirty="0" smtClean="0"/>
              <a:t> overview </a:t>
            </a:r>
            <a:r>
              <a:rPr lang="en-US" sz="3200" dirty="0"/>
              <a:t>of interacting with a Brightcove Player programmatically to create a customized online video experience </a:t>
            </a:r>
          </a:p>
          <a:p>
            <a:pPr eaLnBrk="1" hangingPunct="1"/>
            <a:r>
              <a:rPr lang="en-US" sz="3200" dirty="0"/>
              <a:t>Designed for developers with </a:t>
            </a:r>
            <a:r>
              <a:rPr lang="en-US" sz="3200" dirty="0" smtClean="0"/>
              <a:t>basic HTML and JavaScript 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16674</TotalTime>
  <Words>231</Words>
  <Application>Microsoft Macintosh PowerPoint</Application>
  <PresentationFormat>Custom</PresentationFormat>
  <Paragraphs>37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What: The Smart Player API</vt:lpstr>
      <vt:lpstr>why: Code Samples and solutions</vt:lpstr>
      <vt:lpstr>HOW: Agenda</vt:lpstr>
      <vt:lpstr>Smart Player API Training &amp; Pre-reqs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103</cp:revision>
  <dcterms:created xsi:type="dcterms:W3CDTF">2011-11-27T08:26:53Z</dcterms:created>
  <dcterms:modified xsi:type="dcterms:W3CDTF">2013-11-26T21:03:48Z</dcterms:modified>
</cp:coreProperties>
</file>