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0" r:id="rId2"/>
    <p:sldId id="278" r:id="rId3"/>
    <p:sldId id="279" r:id="rId4"/>
    <p:sldId id="280" r:id="rId5"/>
    <p:sldId id="281" r:id="rId6"/>
    <p:sldId id="363" r:id="rId7"/>
    <p:sldId id="343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500" dirty="0"/>
              <a:t>Higher level functional areas</a:t>
            </a:r>
          </a:p>
          <a:p>
            <a:pPr lvl="1" eaLnBrk="1" hangingPunct="1"/>
            <a:r>
              <a:rPr lang="en-US" sz="3500" dirty="0" smtClean="0"/>
              <a:t>Experience Module: the overall player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Video Player Module: the video player component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Content Module: for retrieving content from the Video Cloud server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Cue Points Module: for setting or handling cue points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500" dirty="0" smtClean="0"/>
              <a:t>Ad Module: for managing ad interactions</a:t>
            </a:r>
            <a:endParaRPr lang="en-US" sz="3500" dirty="0"/>
          </a:p>
          <a:p>
            <a:pPr eaLnBrk="1" hangingPunct="1"/>
            <a:r>
              <a:rPr lang="en-US" sz="3500" dirty="0"/>
              <a:t>All modules include:</a:t>
            </a:r>
          </a:p>
          <a:p>
            <a:pPr lvl="1" eaLnBrk="1" hangingPunct="1"/>
            <a:r>
              <a:rPr lang="en-US" sz="3500" dirty="0"/>
              <a:t>addEventListener(type, handler);</a:t>
            </a:r>
          </a:p>
          <a:p>
            <a:pPr lvl="1" eaLnBrk="1" hangingPunct="1"/>
            <a:r>
              <a:rPr lang="en-US" sz="3500" dirty="0"/>
              <a:t>removeEventListener(type, handler)</a:t>
            </a:r>
            <a:r>
              <a:rPr lang="en-US" sz="3500" dirty="0" smtClean="0"/>
              <a:t>;</a:t>
            </a:r>
          </a:p>
          <a:p>
            <a:r>
              <a:rPr lang="en-US" sz="3500" dirty="0" smtClean="0"/>
              <a:t>Modules are all methods, no properties</a:t>
            </a:r>
            <a:endParaRPr lang="en-US" sz="35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CAPTIONS </a:t>
            </a:r>
            <a:r>
              <a:rPr lang="en-US" sz="3200" dirty="0"/>
              <a:t>: CaptionModule</a:t>
            </a:r>
          </a:p>
          <a:p>
            <a:r>
              <a:rPr lang="en-US" sz="3200" dirty="0"/>
              <a:t>CONTENT : ContentModule</a:t>
            </a:r>
          </a:p>
          <a:p>
            <a:r>
              <a:rPr lang="en-US" sz="3200" dirty="0"/>
              <a:t>CUE_POINTS : CuePointsModule</a:t>
            </a:r>
          </a:p>
          <a:p>
            <a:r>
              <a:rPr lang="en-US" sz="3200" dirty="0"/>
              <a:t>EXPERIENCE : ExperienceModule</a:t>
            </a:r>
          </a:p>
          <a:p>
            <a:r>
              <a:rPr lang="en-US" sz="3200" dirty="0" smtClean="0"/>
              <a:t>VIDEO_PLAYER </a:t>
            </a:r>
            <a:r>
              <a:rPr lang="en-US" sz="32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/>
              <a:t>Data objects sent from server</a:t>
            </a:r>
          </a:p>
          <a:p>
            <a:pPr eaLnBrk="1" hangingPunct="1"/>
            <a:r>
              <a:rPr lang="en-US" sz="3200" dirty="0"/>
              <a:t>Simple collection of properties (no methods)</a:t>
            </a:r>
          </a:p>
          <a:p>
            <a:pPr eaLnBrk="1" hangingPunct="1"/>
            <a:r>
              <a:rPr lang="en-US" sz="3200" dirty="0"/>
              <a:t>Represent media </a:t>
            </a:r>
            <a:r>
              <a:rPr lang="en-US" sz="3200" dirty="0" smtClean="0"/>
              <a:t>managed </a:t>
            </a:r>
            <a:r>
              <a:rPr lang="en-US" sz="3200" dirty="0"/>
              <a:t>in Brightcove Studio media module</a:t>
            </a:r>
          </a:p>
          <a:p>
            <a:pPr lvl="1" eaLnBrk="1" hangingPunct="1"/>
            <a:r>
              <a:rPr lang="en-US" sz="3200" dirty="0"/>
              <a:t>MediaDTO =&gt; VideoDTO</a:t>
            </a:r>
          </a:p>
          <a:p>
            <a:pPr eaLnBrk="1" hangingPunct="1"/>
            <a:r>
              <a:rPr lang="en-US" sz="3200" dirty="0" smtClean="0"/>
              <a:t>To </a:t>
            </a:r>
            <a:r>
              <a:rPr lang="en-US" sz="32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200" dirty="0"/>
              <a:t>Full listing of objects and properties in reference </a:t>
            </a:r>
            <a:r>
              <a:rPr lang="en-US" sz="32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sz="3200" dirty="0" smtClean="0"/>
              <a:t>The HTML that displays the information from the videoDTO will be built dynamically</a:t>
            </a:r>
          </a:p>
          <a:p>
            <a:r>
              <a:rPr lang="en-US" sz="3200" dirty="0" smtClean="0"/>
              <a:t>Two possible approaches to display the information</a:t>
            </a:r>
          </a:p>
          <a:p>
            <a:pPr lvl="1"/>
            <a:r>
              <a:rPr lang="en-US" sz="3200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sz="3200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Another VIDEO_PLAYER module method: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</a:t>
            </a:r>
            <a:r>
              <a:rPr lang="en-US" sz="3200" dirty="0" err="1" smtClean="0">
                <a:latin typeface="Source Code Pro"/>
                <a:cs typeface="Source Code Pro"/>
              </a:rPr>
              <a:t>getVideoDuration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smtClean="0">
                <a:latin typeface="Source Code Pro"/>
                <a:cs typeface="Source Code Pro"/>
              </a:rPr>
              <a:t>formatted, </a:t>
            </a:r>
            <a:r>
              <a:rPr lang="en-US" sz="3200" dirty="0" smtClean="0">
                <a:latin typeface="Source Code Pro"/>
                <a:cs typeface="Source Code Pro"/>
              </a:rPr>
              <a:t>callback)</a:t>
            </a:r>
          </a:p>
          <a:p>
            <a:pPr lvl="1"/>
            <a:r>
              <a:rPr lang="en-US" sz="3200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videoPlayer.</a:t>
            </a:r>
            <a:r>
              <a:rPr lang="en-US" sz="2800" b="1" dirty="0">
                <a:latin typeface="Source Code Pro"/>
                <a:cs typeface="Source Code Pro"/>
              </a:rPr>
              <a:t>getVideoDuration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true</a:t>
            </a:r>
            <a:r>
              <a:rPr lang="en-US" sz="2800" dirty="0">
                <a:latin typeface="Source Code Pro"/>
                <a:cs typeface="Source Code Pro"/>
              </a:rPr>
              <a:t>, function(</a:t>
            </a:r>
            <a:r>
              <a:rPr lang="en-US" sz="2800" b="1" dirty="0">
                <a:latin typeface="Source Code Pro"/>
                <a:cs typeface="Source Code Pro"/>
              </a:rPr>
              <a:t>duration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  </a:t>
            </a:r>
            <a:r>
              <a:rPr lang="en-US" sz="2800" dirty="0" smtClean="0">
                <a:latin typeface="Source Code Pro"/>
                <a:cs typeface="Source Code Pro"/>
              </a:rPr>
              <a:t>videoInfo.innerHTML </a:t>
            </a:r>
            <a:r>
              <a:rPr lang="en-US" sz="2800" dirty="0">
                <a:latin typeface="Source Code Pro"/>
                <a:cs typeface="Source Code Pro"/>
              </a:rPr>
              <a:t>+= "&lt;p&gt;Duration: " + </a:t>
            </a:r>
            <a:r>
              <a:rPr lang="en-US" sz="2800" b="1" dirty="0">
                <a:latin typeface="Source Code Pro"/>
                <a:cs typeface="Source Code Pro"/>
              </a:rPr>
              <a:t>duration</a:t>
            </a:r>
            <a:r>
              <a:rPr lang="en-US" sz="2800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sz="2800" dirty="0" smtClean="0">
                <a:latin typeface="Source Code Pro"/>
                <a:cs typeface="Source Code Pro"/>
              </a:rPr>
              <a:t>}</a:t>
            </a:r>
            <a:r>
              <a:rPr lang="en-US" sz="2800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16658</TotalTime>
  <Words>517</Words>
  <Application>Microsoft Macintosh PowerPoint</Application>
  <PresentationFormat>Custom</PresentationFormat>
  <Paragraphs>81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2013-11-26T21:37:58Z</dcterms:modified>
</cp:coreProperties>
</file>