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0" r:id="rId3"/>
    <p:sldId id="261" r:id="rId4"/>
    <p:sldId id="32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ightcoveLearning/VideoCloudSmartPlayerAPI" TargetMode="Externa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smtClean="0"/>
              <a:t>Up to Use th</a:t>
            </a:r>
            <a:r>
              <a:rPr lang="en-US" dirty="0" smtClean="0"/>
              <a:t>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/>
              <a:t>Brightcove Account</a:t>
            </a:r>
          </a:p>
          <a:p>
            <a:pPr lvl="1" eaLnBrk="1" hangingPunct="1"/>
            <a:r>
              <a:rPr lang="en-US" sz="3200" dirty="0"/>
              <a:t>All the course samples work off of a Developer Training account, but they </a:t>
            </a:r>
            <a:r>
              <a:rPr lang="en-US" sz="3200" dirty="0" smtClean="0"/>
              <a:t>will work </a:t>
            </a:r>
            <a:r>
              <a:rPr lang="en-US" sz="3200" dirty="0"/>
              <a:t>with your own players as </a:t>
            </a:r>
            <a:r>
              <a:rPr lang="en-US" sz="3200" dirty="0" smtClean="0"/>
              <a:t>well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</a:t>
            </a:r>
            <a:r>
              <a:rPr lang="en-US" sz="32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2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Smart Player API will work with any Brightcove Player</a:t>
            </a:r>
          </a:p>
          <a:p>
            <a:r>
              <a:rPr lang="en-US" sz="3200" dirty="0" smtClean="0"/>
              <a:t>In this course we will be using the standard Chromeless for all examples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1"/>
            <a:ext cx="10434364" cy="1227624"/>
          </a:xfrm>
        </p:spPr>
        <p:txBody>
          <a:bodyPr/>
          <a:lstStyle/>
          <a:p>
            <a:r>
              <a:rPr lang="en-US" dirty="0" smtClean="0"/>
              <a:t>Get the student files and the slides</a:t>
            </a:r>
          </a:p>
          <a:p>
            <a:pPr lvl="1"/>
            <a:r>
              <a:rPr lang="en-US" dirty="0">
                <a:hlinkClick r:id="rId2"/>
              </a:rPr>
              <a:t>https://github.com/BrightcoveLearning/</a:t>
            </a:r>
            <a:r>
              <a:rPr lang="en-US" dirty="0" smtClean="0">
                <a:hlinkClick r:id="rId2"/>
              </a:rPr>
              <a:t>VideoCloudSmartPlayerAPI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931886"/>
            <a:ext cx="8943760" cy="61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16717</TotalTime>
  <Words>215</Words>
  <Application>Microsoft Macintosh PowerPoint</Application>
  <PresentationFormat>Custom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Set Up </vt:lpstr>
      <vt:lpstr>Players Used in the Course</vt:lpstr>
      <vt:lpstr>getting the student files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104</cp:revision>
  <dcterms:created xsi:type="dcterms:W3CDTF">2011-11-27T08:26:53Z</dcterms:created>
  <dcterms:modified xsi:type="dcterms:W3CDTF">2013-11-26T21:02:21Z</dcterms:modified>
</cp:coreProperties>
</file>