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 with the Smart Player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Get the </a:t>
            </a:r>
            <a:r>
              <a:rPr lang="en-US" sz="3200" b="1" dirty="0">
                <a:solidFill>
                  <a:srgbClr val="23383A"/>
                </a:solidFill>
              </a:rPr>
              <a:t>JavaScript </a:t>
            </a:r>
            <a:r>
              <a:rPr lang="en-US" sz="3200" dirty="0">
                <a:solidFill>
                  <a:srgbClr val="23383A"/>
                </a:solidFill>
              </a:rPr>
              <a:t>publishing code</a:t>
            </a:r>
            <a:endParaRPr lang="en-US" sz="32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Specify the template Load and Ready event listeners</a:t>
            </a: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JavaScript</a:t>
            </a:r>
          </a:p>
          <a:p>
            <a:pPr lvl="1" eaLnBrk="1" hangingPunct="1"/>
            <a:r>
              <a:rPr lang="en-US" sz="3200" dirty="0" smtClean="0">
                <a:solidFill>
                  <a:schemeClr val="tx1"/>
                </a:solidFill>
              </a:rPr>
              <a:t>Set </a:t>
            </a:r>
            <a:r>
              <a:rPr lang="en-US" sz="3200" dirty="0">
                <a:solidFill>
                  <a:schemeClr val="tx1"/>
                </a:solidFill>
              </a:rPr>
              <a:t>up </a:t>
            </a:r>
            <a:r>
              <a:rPr lang="en-US" sz="3200" dirty="0" smtClean="0">
                <a:solidFill>
                  <a:schemeClr val="tx1"/>
                </a:solidFill>
              </a:rPr>
              <a:t>onTemplateLoad() and onTemplateReady(</a:t>
            </a:r>
            <a:r>
              <a:rPr lang="en-US" sz="3200" dirty="0">
                <a:solidFill>
                  <a:schemeClr val="tx1"/>
                </a:solidFill>
              </a:rPr>
              <a:t>) </a:t>
            </a:r>
            <a:r>
              <a:rPr lang="en-US" sz="3200" dirty="0" smtClean="0">
                <a:solidFill>
                  <a:schemeClr val="tx1"/>
                </a:solidFill>
              </a:rPr>
              <a:t>handlers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Get references to API </a:t>
            </a:r>
            <a:r>
              <a:rPr lang="en-US" sz="3200" dirty="0" smtClean="0">
                <a:solidFill>
                  <a:schemeClr val="tx1"/>
                </a:solidFill>
              </a:rPr>
              <a:t>modules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4970818" y="3155364"/>
            <a:ext cx="5136928" cy="2554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5"/>
            <a:ext cx="15877477" cy="755379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onTemplateLoad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onTemplateReady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69571"/>
            <a:ext cx="15877477" cy="750251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16656</TotalTime>
  <Words>172</Words>
  <Application>Microsoft Macintosh PowerPoint</Application>
  <PresentationFormat>Custom</PresentationFormat>
  <Paragraphs>56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Setup</vt:lpstr>
      <vt:lpstr>Studio Generated JS Code with added params</vt:lpstr>
      <vt:lpstr>Initial Event Handlers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103</cp:revision>
  <dcterms:created xsi:type="dcterms:W3CDTF">2011-11-27T08:26:53Z</dcterms:created>
  <dcterms:modified xsi:type="dcterms:W3CDTF">2013-11-26T21:06:48Z</dcterms:modified>
</cp:coreProperties>
</file>