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58" r:id="rId2"/>
    <p:sldId id="339" r:id="rId3"/>
    <p:sldId id="356" r:id="rId4"/>
    <p:sldId id="357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1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643925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videoPlayer </a:t>
            </a:r>
            <a:r>
              <a:rPr lang="en-US" sz="2800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sz="2800" dirty="0">
                <a:latin typeface="Source Code Pro"/>
                <a:cs typeface="Source Code Pro"/>
              </a:rPr>
              <a:t>( </a:t>
            </a:r>
            <a:r>
              <a:rPr lang="en-US" sz="2800" b="1" dirty="0">
                <a:latin typeface="Source Code Pro"/>
                <a:cs typeface="Source Code Pro"/>
              </a:rPr>
              <a:t>function</a:t>
            </a:r>
            <a:r>
              <a:rPr lang="en-US" sz="2800" dirty="0">
                <a:latin typeface="Source Code Pro"/>
                <a:cs typeface="Source Code Pro"/>
              </a:rPr>
              <a:t>(</a:t>
            </a:r>
            <a:r>
              <a:rPr lang="en-US" sz="2800" b="1" dirty="0">
                <a:latin typeface="Source Code Pro"/>
                <a:cs typeface="Source Code Pro"/>
              </a:rPr>
              <a:t>videoDTO</a:t>
            </a:r>
            <a:r>
              <a:rPr lang="en-US" sz="2800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  videoName.innerHTML </a:t>
            </a:r>
            <a:r>
              <a:rPr lang="en-US" sz="2800" dirty="0">
                <a:latin typeface="Source Code Pro"/>
                <a:cs typeface="Source Code Pro"/>
              </a:rPr>
              <a:t>= "Currently watching: &lt;strong&gt;" </a:t>
            </a:r>
            <a:r>
              <a:rPr lang="en-US" sz="2800" dirty="0" smtClean="0">
                <a:latin typeface="Source Code Pro"/>
                <a:cs typeface="Source Code Pro"/>
              </a:rPr>
              <a:t>+</a:t>
            </a:r>
            <a:br>
              <a:rPr lang="en-US" sz="2800" dirty="0" smtClean="0">
                <a:latin typeface="Source Code Pro"/>
                <a:cs typeface="Source Code Pro"/>
              </a:rPr>
            </a:br>
            <a:r>
              <a:rPr lang="en-US" sz="2800" dirty="0" smtClean="0">
                <a:latin typeface="Source Code Pro"/>
                <a:cs typeface="Source Code Pro"/>
              </a:rPr>
              <a:t>       </a:t>
            </a:r>
            <a:r>
              <a:rPr lang="en-US" sz="2800" b="1" dirty="0" err="1" smtClean="0">
                <a:latin typeface="Source Code Pro"/>
                <a:cs typeface="Source Code Pro"/>
              </a:rPr>
              <a:t>videoDTO.displayName</a:t>
            </a: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>
                <a:latin typeface="Source Code Pro"/>
                <a:cs typeface="Source Code Pro"/>
              </a:rPr>
              <a:t>+ </a:t>
            </a:r>
            <a:r>
              <a:rPr lang="en-US" sz="2800" dirty="0" smtClean="0">
                <a:latin typeface="Source Code Pro"/>
                <a:cs typeface="Source Code Pro"/>
              </a:rPr>
              <a:t>"</a:t>
            </a:r>
            <a:r>
              <a:rPr lang="en-US" sz="2800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});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}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Remember: calls are asynchronous, so you must provide a callback function to handle returned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2627091"/>
            <a:ext cx="14185921" cy="60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developer </a:t>
            </a:r>
            <a:r>
              <a:rPr lang="en-US" sz="3200" dirty="0" smtClean="0"/>
              <a:t>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3" y="2555573"/>
            <a:ext cx="16673640" cy="55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16660</TotalTime>
  <Words>92</Words>
  <Application>Microsoft Macintosh PowerPoint</Application>
  <PresentationFormat>Custom</PresentationFormat>
  <Paragraphs>25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Calling Methods</vt:lpstr>
      <vt:lpstr>Understanding the video DTO</vt:lpstr>
      <vt:lpstr>Understanding the video DTO (cont)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102</cp:revision>
  <dcterms:created xsi:type="dcterms:W3CDTF">2011-11-27T08:26:53Z</dcterms:created>
  <dcterms:modified xsi:type="dcterms:W3CDTF">2013-11-26T21:10:08Z</dcterms:modified>
</cp:coreProperties>
</file>