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370" r:id="rId3"/>
    <p:sldId id="371" r:id="rId4"/>
    <p:sldId id="341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Events simply indicate the video has done something</a:t>
            </a:r>
          </a:p>
          <a:p>
            <a:r>
              <a:rPr lang="en-US" sz="3200" dirty="0" smtClean="0"/>
              <a:t>Can listen for the following events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ev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1" y="2520043"/>
            <a:ext cx="5973559" cy="65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Setup a function to be called when an event is dispatched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>
                <a:latin typeface="Source Code Pro"/>
                <a:cs typeface="Source Code Pro"/>
              </a:rPr>
              <a:t>addEventListener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err="1" smtClean="0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</a:t>
            </a:r>
            <a:r>
              <a:rPr lang="en-US" sz="3200" dirty="0" smtClean="0"/>
              <a:t> method to assign a function to an event</a:t>
            </a:r>
          </a:p>
          <a:p>
            <a:r>
              <a:rPr lang="en-US" sz="3200" dirty="0" smtClean="0"/>
              <a:t>Can also remove event listeners using the </a:t>
            </a:r>
            <a:r>
              <a:rPr lang="en-US" sz="3200" dirty="0" err="1" smtClean="0">
                <a:latin typeface="Source Code Pro"/>
                <a:cs typeface="Source Code Pro"/>
              </a:rPr>
              <a:t>removeEventListener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15143"/>
            <a:ext cx="15877477" cy="75569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</a:t>
            </a:r>
            <a:r>
              <a:rPr lang="en-US" dirty="0" smtClean="0"/>
              <a:t>Listener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4"/>
            <a:ext cx="15877477" cy="7484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 smtClean="0">
                <a:latin typeface="Source Code Pro"/>
                <a:cs typeface="Source Code Pro"/>
              </a:rPr>
              <a:t>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3085361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16679</TotalTime>
  <Words>267</Words>
  <Application>Microsoft Macintosh PowerPoint</Application>
  <PresentationFormat>Custom</PresentationFormat>
  <Paragraphs>50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Events</vt:lpstr>
      <vt:lpstr>event listeners</vt:lpstr>
      <vt:lpstr>Event Listener Examples</vt:lpstr>
      <vt:lpstr>An alternative to Complete event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103</cp:revision>
  <dcterms:created xsi:type="dcterms:W3CDTF">2011-11-27T08:26:53Z</dcterms:created>
  <dcterms:modified xsi:type="dcterms:W3CDTF">2013-11-26T21:34:57Z</dcterms:modified>
</cp:coreProperties>
</file>