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58" r:id="rId2"/>
    <p:sldId id="359" r:id="rId3"/>
    <p:sldId id="339" r:id="rId4"/>
    <p:sldId id="356" r:id="rId5"/>
    <p:sldId id="357" r:id="rId6"/>
    <p:sldId id="360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retrieve video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Source Code Pro"/>
                <a:cs typeface="Source Code Pro"/>
              </a:rPr>
              <a:t>getCurrentVideo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– Retrieves video information for the currently playing video</a:t>
            </a:r>
          </a:p>
          <a:p>
            <a:pPr lvl="1"/>
            <a:r>
              <a:rPr lang="en-US" sz="3200" dirty="0" smtClean="0"/>
              <a:t>Invokes a </a:t>
            </a:r>
            <a:r>
              <a:rPr lang="en-US" sz="3200" dirty="0"/>
              <a:t>callback function with the video </a:t>
            </a:r>
            <a:r>
              <a:rPr lang="en-US" sz="3200" dirty="0" smtClean="0"/>
              <a:t>DTO as a parameter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643925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videoPlayer </a:t>
            </a:r>
            <a:r>
              <a:rPr lang="en-US" sz="2800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function</a:t>
            </a:r>
            <a:r>
              <a:rPr lang="en-US" sz="2800" dirty="0">
                <a:latin typeface="Source Code Pro"/>
                <a:cs typeface="Source Code Pro"/>
              </a:rPr>
              <a:t>(</a:t>
            </a:r>
            <a:r>
              <a:rPr lang="en-US" sz="2800" b="1" dirty="0">
                <a:latin typeface="Source Code Pro"/>
                <a:cs typeface="Source Code Pro"/>
              </a:rPr>
              <a:t>videoDTO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  videoName.innerHTML </a:t>
            </a:r>
            <a:r>
              <a:rPr lang="en-US" sz="2800" dirty="0">
                <a:latin typeface="Source Code Pro"/>
                <a:cs typeface="Source Code Pro"/>
              </a:rPr>
              <a:t>= "Currently watching: &lt;strong&gt;" </a:t>
            </a:r>
            <a:r>
              <a:rPr lang="en-US" sz="2800" dirty="0" smtClean="0">
                <a:latin typeface="Source Code Pro"/>
                <a:cs typeface="Source Code Pro"/>
              </a:rPr>
              <a:t>+</a:t>
            </a:r>
            <a:br>
              <a:rPr lang="en-US" sz="2800" dirty="0" smtClean="0">
                <a:latin typeface="Source Code Pro"/>
                <a:cs typeface="Source Code Pro"/>
              </a:rPr>
            </a:br>
            <a:r>
              <a:rPr lang="en-US" sz="2800" dirty="0" smtClean="0">
                <a:latin typeface="Source Code Pro"/>
                <a:cs typeface="Source Code Pro"/>
              </a:rPr>
              <a:t>       </a:t>
            </a:r>
            <a:r>
              <a:rPr lang="en-US" sz="2800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+ </a:t>
            </a:r>
            <a:r>
              <a:rPr lang="en-US" sz="2800" dirty="0" smtClean="0">
                <a:latin typeface="Source Code Pro"/>
                <a:cs typeface="Source Code Pro"/>
              </a:rPr>
              <a:t>"</a:t>
            </a:r>
            <a:r>
              <a:rPr lang="en-US" sz="2800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Remember: calls are asynchronous, so you must provide a callback function to handle returned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27091"/>
            <a:ext cx="14185921" cy="6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developer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3" y="2555573"/>
            <a:ext cx="16673640" cy="5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779287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16786</TotalTime>
  <Words>136</Words>
  <Application>Microsoft Macintosh PowerPoint</Application>
  <PresentationFormat>Custom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method to retrieve video data</vt:lpstr>
      <vt:lpstr>Calling Methods</vt:lpstr>
      <vt:lpstr>Understanding the video DTO</vt:lpstr>
      <vt:lpstr>Understanding the video DTO (cont)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105</cp:revision>
  <dcterms:created xsi:type="dcterms:W3CDTF">2011-11-27T08:26:53Z</dcterms:created>
  <dcterms:modified xsi:type="dcterms:W3CDTF">2013-11-29T18:17:03Z</dcterms:modified>
</cp:coreProperties>
</file>