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2" r:id="rId5"/>
    <p:sldId id="264" r:id="rId6"/>
    <p:sldId id="266" r:id="rId7"/>
    <p:sldId id="270" r:id="rId8"/>
    <p:sldId id="269" r:id="rId9"/>
    <p:sldId id="356" r:id="rId10"/>
    <p:sldId id="357" r:id="rId11"/>
    <p:sldId id="275" r:id="rId12"/>
    <p:sldId id="323" r:id="rId13"/>
    <p:sldId id="339" r:id="rId14"/>
    <p:sldId id="340" r:id="rId15"/>
    <p:sldId id="358" r:id="rId16"/>
    <p:sldId id="341" r:id="rId17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608" y="-120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Call to Action</a:t>
          </a:r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Updating Media</a:t>
          </a:r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Chaptered Video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Chaptered Video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Call to Action</a:t>
          </a:r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Updating Media</a:t>
          </a:r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ocs.brightcove.com/en/smart-player-api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 Names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getting references to Modules, always use the public constant names:</a:t>
            </a:r>
          </a:p>
          <a:p>
            <a:pPr lvl="1"/>
            <a:r>
              <a:rPr lang="en-US" dirty="0" smtClean="0"/>
              <a:t>EXERIENCE</a:t>
            </a:r>
          </a:p>
          <a:p>
            <a:pPr lvl="1"/>
            <a:r>
              <a:rPr lang="en-US" dirty="0" smtClean="0"/>
              <a:t>VIDEO_PLAYER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CUE_POINTS</a:t>
            </a:r>
          </a:p>
          <a:p>
            <a:pPr lvl="1"/>
            <a:r>
              <a:rPr lang="en-US" dirty="0" smtClean="0"/>
              <a:t>ADVERTISING</a:t>
            </a:r>
          </a:p>
          <a:p>
            <a:pPr lvl="1"/>
            <a:r>
              <a:rPr lang="en-US" dirty="0" smtClean="0"/>
              <a:t>CAPTIONS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10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videoTitle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err="1">
                <a:latin typeface="Source Code Pro"/>
                <a:cs typeface="Source Code Pro"/>
              </a:rPr>
              <a:t>("displayName</a:t>
            </a:r>
            <a:r>
              <a:rPr lang="en-US" dirty="0">
                <a:latin typeface="Source Code Pro"/>
                <a:cs typeface="Source Code Pro"/>
              </a:rPr>
              <a:t>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displayName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and Removing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253130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NAMES FOR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Modules, events have public constant names – Media events example: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SEEK_NOTIFY</a:t>
            </a:r>
          </a:p>
          <a:p>
            <a:pPr lvl="1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3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solidFill>
                  <a:srgbClr val="FF6600"/>
                </a:solidFill>
                <a:latin typeface="Source Code Pro"/>
                <a:cs typeface="Source Code Pro"/>
              </a:rPr>
              <a:t>BCLS</a:t>
            </a:r>
            <a:r>
              <a:rPr lang="en-US" b="1" dirty="0" err="1">
                <a:latin typeface="Source Code Pro"/>
                <a:cs typeface="Source Code Pro"/>
              </a:rPr>
              <a:t>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err="1" smtClean="0"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 err="1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progressBar.innerHTML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"&amp;</a:t>
            </a:r>
            <a:r>
              <a:rPr lang="en-US" dirty="0" err="1">
                <a:latin typeface="Source Code Pro"/>
                <a:cs typeface="Source Code Pro"/>
              </a:rPr>
              <a:t>nbsp</a:t>
            </a:r>
            <a:r>
              <a:rPr lang="en-US" dirty="0">
                <a:latin typeface="Source Code Pro"/>
                <a:cs typeface="Source Code Pro"/>
              </a:rPr>
              <a:t>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latin typeface="Source Code Pro"/>
                <a:cs typeface="Source Code Pro"/>
              </a:rPr>
              <a:t>BCLS.onProgress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368603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Advertising and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Key-value pairs are all additive (including duplicates) – so at a cue point, for example, you could see all of these:</a:t>
            </a:r>
          </a:p>
          <a:p>
            <a:pPr lvl="1"/>
            <a:r>
              <a:rPr lang="en-US" dirty="0"/>
              <a:t>any key-values already included in the </a:t>
            </a:r>
            <a:r>
              <a:rPr lang="en-US" dirty="0" err="1"/>
              <a:t>adServerURL</a:t>
            </a:r>
            <a:endParaRPr lang="en-US" dirty="0"/>
          </a:p>
          <a:p>
            <a:pPr lvl="1"/>
            <a:r>
              <a:rPr lang="en-US" dirty="0"/>
              <a:t>key-values set at the ad cue point on the video</a:t>
            </a:r>
          </a:p>
          <a:p>
            <a:pPr lvl="1"/>
            <a:r>
              <a:rPr lang="en-US" dirty="0"/>
              <a:t>key-values set at the video level</a:t>
            </a:r>
          </a:p>
          <a:p>
            <a:pPr lvl="1"/>
            <a:r>
              <a:rPr lang="en-US" dirty="0"/>
              <a:t>key-values set at the player's </a:t>
            </a:r>
            <a:r>
              <a:rPr lang="en-US" dirty="0" err="1"/>
              <a:t>midroll</a:t>
            </a:r>
            <a:r>
              <a:rPr lang="en-US" dirty="0"/>
              <a:t> insertion point</a:t>
            </a:r>
          </a:p>
          <a:p>
            <a:pPr lvl="1"/>
            <a:r>
              <a:rPr lang="en-US" dirty="0"/>
              <a:t>key-values set at the player level (in studio or configuration parameters</a:t>
            </a:r>
            <a:r>
              <a:rPr lang="en-US" dirty="0" smtClean="0"/>
              <a:t>)</a:t>
            </a:r>
          </a:p>
          <a:p>
            <a:r>
              <a:rPr lang="en-US" sz="3000" dirty="0" err="1"/>
              <a:t>setAdPolicy</a:t>
            </a:r>
            <a:r>
              <a:rPr lang="en-US" sz="3000" dirty="0"/>
              <a:t>() would allow you to override any/all of the above (whatever was set via Studio, API, or Batch Upload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docs.brightcove.com</a:t>
            </a:r>
            <a:r>
              <a:rPr lang="en-US" dirty="0">
                <a:hlinkClick r:id="rId3"/>
              </a:rPr>
              <a:t>/en/smart-player-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/>
              <a:t>Function Foo()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/>
              <a:t>Player = </a:t>
            </a:r>
            <a:r>
              <a:rPr lang="en-US" sz="3700" dirty="0" err="1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err="1" smtClean="0"/>
              <a:t>onTemplateLoad</a:t>
            </a:r>
            <a:r>
              <a:rPr lang="en-US" sz="3600" dirty="0" smtClean="0"/>
              <a:t>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err="1" smtClean="0"/>
              <a:t>onTemplateReady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93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14722</TotalTime>
  <Words>608</Words>
  <Application>Microsoft Macintosh PowerPoint</Application>
  <PresentationFormat>Custom</PresentationFormat>
  <Paragraphs>139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Theme</vt:lpstr>
      <vt:lpstr>Developing with the Smart Player API</vt:lpstr>
      <vt:lpstr>Agenda</vt:lpstr>
      <vt:lpstr>Smart Player API Training</vt:lpstr>
      <vt:lpstr>Notes on the Advertising and the API</vt:lpstr>
      <vt:lpstr>PowerPoint Presentation</vt:lpstr>
      <vt:lpstr>Smart Player API Classes</vt:lpstr>
      <vt:lpstr>PowerPoint Presentation</vt:lpstr>
      <vt:lpstr>The Player API is EVENT-DRIVEN</vt:lpstr>
      <vt:lpstr>PowerPoint Presentation</vt:lpstr>
      <vt:lpstr>Public Constant Names for Modules</vt:lpstr>
      <vt:lpstr>PowerPoint Presentation</vt:lpstr>
      <vt:lpstr>Methods are asynchronous</vt:lpstr>
      <vt:lpstr>Calling Methods</vt:lpstr>
      <vt:lpstr>PowerPoint Presentation</vt:lpstr>
      <vt:lpstr>CONSTANT NAMES FOR EVENTS</vt:lpstr>
      <vt:lpstr>Event Listeners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89</cp:revision>
  <dcterms:created xsi:type="dcterms:W3CDTF">2011-11-27T08:26:53Z</dcterms:created>
  <dcterms:modified xsi:type="dcterms:W3CDTF">2013-03-18T17:55:51Z</dcterms:modified>
</cp:coreProperties>
</file>