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58" r:id="rId18"/>
    <p:sldId id="339" r:id="rId19"/>
    <p:sldId id="356" r:id="rId20"/>
    <p:sldId id="357" r:id="rId21"/>
    <p:sldId id="359" r:id="rId22"/>
    <p:sldId id="277" r:id="rId23"/>
    <p:sldId id="341" r:id="rId24"/>
    <p:sldId id="369" r:id="rId25"/>
    <p:sldId id="361" r:id="rId26"/>
    <p:sldId id="360" r:id="rId27"/>
    <p:sldId id="278" r:id="rId28"/>
    <p:sldId id="279" r:id="rId29"/>
    <p:sldId id="280" r:id="rId30"/>
    <p:sldId id="281" r:id="rId31"/>
    <p:sldId id="363" r:id="rId32"/>
    <p:sldId id="343" r:id="rId33"/>
    <p:sldId id="366" r:id="rId34"/>
    <p:sldId id="284" r:id="rId35"/>
    <p:sldId id="365" r:id="rId36"/>
    <p:sldId id="367" r:id="rId37"/>
    <p:sldId id="362" r:id="rId38"/>
    <p:sldId id="364" r:id="rId39"/>
    <p:sldId id="326" r:id="rId40"/>
    <p:sldId id="285" r:id="rId41"/>
    <p:sldId id="368" r:id="rId42"/>
    <p:sldId id="320" r:id="rId43"/>
    <p:sldId id="355" r:id="rId44"/>
    <p:sldId id="322" r:id="rId4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Adding and Removing Event Listeners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Checking Renditions</a:t>
          </a:r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Adding and Removing Event Listeners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Checking Renditions</a:t>
          </a:r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9/17/13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crooks@brightcove.com" TargetMode="External"/><Relationship Id="rId3" Type="http://schemas.openxmlformats.org/officeDocument/2006/relationships/hyperlink" Target="emai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smart-player-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smtClean="0">
                <a:hlinkClick r:id="rId2"/>
              </a:rPr>
              <a:t>rcrooks@brightcove.com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Matt Boles, Learning Specialist (</a:t>
            </a:r>
            <a:r>
              <a:rPr lang="en-US" sz="2000" dirty="0" smtClean="0">
                <a:hlinkClick r:id="rId3" action="ppaction://hlinkfile"/>
              </a:rPr>
              <a:t>mboles@brightcove.com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smtClean="0">
                <a:solidFill>
                  <a:schemeClr val="tx1"/>
                </a:solidFill>
              </a:rPr>
              <a:t>onTemplateLoad() and onTemplateReady(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onTemplateLoad"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onTemplateReady"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The Basics</a:t>
            </a:r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</a:t>
            </a:r>
            <a:r>
              <a:rPr lang="en-US" dirty="0" smtClean="0">
                <a:latin typeface="Source Code Pro"/>
                <a:cs typeface="Source Code Pro"/>
              </a:rPr>
              <a:t/>
            </a:r>
            <a:br>
              <a:rPr lang="en-US" dirty="0" smtClean="0">
                <a:latin typeface="Source Code Pro"/>
                <a:cs typeface="Source Code Pro"/>
              </a:rPr>
            </a:br>
            <a:r>
              <a:rPr lang="en-US" dirty="0" smtClean="0">
                <a:latin typeface="Source Code Pro"/>
                <a:cs typeface="Source Code Pro"/>
              </a:rPr>
              <a:t>    "</a:t>
            </a:r>
            <a:r>
              <a:rPr lang="en-US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36377"/>
            <a:ext cx="1259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5737021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55573"/>
            <a:ext cx="15949260" cy="53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2: Displaying Basic Video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924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onProgress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onProgress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.1)</a:t>
            </a:r>
            <a:r>
              <a:rPr lang="en-US" b="1" dirty="0">
                <a:latin typeface="Source Code Pro"/>
                <a:cs typeface="Source Code Pro"/>
              </a:rPr>
              <a:t>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</a:t>
            </a:r>
            <a:r>
              <a:rPr lang="en-US" b="1" dirty="0" smtClean="0">
                <a:latin typeface="Source Code Pro"/>
                <a:cs typeface="Source Code Pro"/>
              </a:rPr>
              <a:t>//</a:t>
            </a:r>
            <a:r>
              <a:rPr lang="en-US" b="1" dirty="0" smtClean="0">
                <a:latin typeface="Source Code Pro"/>
                <a:cs typeface="Source Code Pro"/>
              </a:rPr>
              <a:t>Normal </a:t>
            </a:r>
            <a:r>
              <a:rPr lang="en-US" b="1" dirty="0" smtClean="0">
                <a:latin typeface="Source Code Pro"/>
                <a:cs typeface="Source Code Pro"/>
              </a:rPr>
              <a:t>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</a:t>
            </a:r>
            <a:r>
              <a:rPr lang="en-US" b="1" dirty="0" smtClean="0">
                <a:latin typeface="Source Code Pro"/>
                <a:cs typeface="Source Code Pro"/>
              </a:rPr>
              <a:t>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361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3: Displaying Video Time Using the PROGESS Event</a:t>
            </a:r>
          </a:p>
        </p:txBody>
      </p:sp>
    </p:spTree>
    <p:extLst>
      <p:ext uri="{BB962C8B-B14F-4D97-AF65-F5344CB8AC3E}">
        <p14:creationId xmlns:p14="http://schemas.microsoft.com/office/powerpoint/2010/main" val="3825802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/>
              <a:t>addEventListener(type, handler);</a:t>
            </a:r>
          </a:p>
          <a:p>
            <a:pPr lvl="1" eaLnBrk="1" hangingPunct="1"/>
            <a:r>
              <a:rPr lang="en-US" sz="3400" dirty="0"/>
              <a:t>removeEventListener(type,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onTemplateLoad : 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APIModules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CaptionModule</a:t>
            </a:r>
          </a:p>
          <a:p>
            <a:r>
              <a:rPr lang="en-US" sz="3400" dirty="0"/>
              <a:t>CONTENT : ContentModule</a:t>
            </a:r>
          </a:p>
          <a:p>
            <a:r>
              <a:rPr lang="en-US" sz="3400" dirty="0"/>
              <a:t>CUE_POINTS : CuePointsModule</a:t>
            </a:r>
          </a:p>
          <a:p>
            <a:r>
              <a:rPr lang="en-US" sz="3400" dirty="0"/>
              <a:t>EXPERIENCE : ExperienceModule</a:t>
            </a:r>
          </a:p>
          <a:p>
            <a:r>
              <a:rPr lang="en-US" sz="3400" dirty="0" smtClean="0"/>
              <a:t>VIDEO_PLAYER </a:t>
            </a:r>
            <a:r>
              <a:rPr lang="en-US" sz="34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/>
              <a:t>MediaDTO =&gt; VideoDTO</a:t>
            </a:r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VideoDTO for the video currently in the player, get a reference to the VideoPlayer Module, and then use the getCurrentVideo()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cap="none" dirty="0" smtClean="0"/>
              <a:t>video</a:t>
            </a:r>
            <a:r>
              <a:rPr lang="en-US" dirty="0" smtClean="0"/>
              <a:t>DTO information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dirty="0" smtClean="0"/>
              <a:t>The HTML that displays the information from the videoDTO will be built dynamically</a:t>
            </a:r>
          </a:p>
          <a:p>
            <a:r>
              <a:rPr lang="en-US" dirty="0" smtClean="0"/>
              <a:t>Two possible approaches to display the information</a:t>
            </a:r>
          </a:p>
          <a:p>
            <a:pPr lvl="1"/>
            <a:r>
              <a:rPr lang="en-US" dirty="0" smtClean="0"/>
              <a:t>Build HTML with JavaScript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"&lt;p&gt;Custom Fields:&lt;/p&gt;&lt;ul&gt;";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for </a:t>
            </a:r>
            <a:r>
              <a:rPr lang="en-US" sz="2200" dirty="0">
                <a:latin typeface="Source Code Pro"/>
                <a:cs typeface="Source Code Pro"/>
              </a:rPr>
              <a:t>(var key in videoDTO.customFields) {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  displayInfo.innerHTML </a:t>
            </a:r>
            <a:r>
              <a:rPr lang="en-US" sz="2200" dirty="0">
                <a:latin typeface="Source Code Pro"/>
                <a:cs typeface="Source Code Pro"/>
              </a:rPr>
              <a:t>+= "&lt;li&gt;" + key + ": " + videoDTO.customFields[key] + "&lt;/li&gt;";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}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"&lt;/ul&gt;"</a:t>
            </a:r>
            <a:r>
              <a:rPr lang="en-US" sz="2200" dirty="0" smtClean="0">
                <a:latin typeface="Source Code Pro"/>
                <a:cs typeface="Source Code Pro"/>
              </a:rPr>
              <a:t>;</a:t>
            </a:r>
          </a:p>
          <a:p>
            <a:pPr marL="485775" lvl="1" indent="0">
              <a:buNone/>
            </a:pPr>
            <a:endParaRPr lang="en-US" sz="2200" dirty="0">
              <a:latin typeface="Source Code Pro"/>
              <a:cs typeface="Source Code Pro"/>
            </a:endParaRPr>
          </a:p>
          <a:p>
            <a:pPr lvl="1"/>
            <a:r>
              <a:rPr lang="en-US" dirty="0" smtClean="0"/>
              <a:t>Build HTML with a templating tool (like Handlebars)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var videoInfoTemplate </a:t>
            </a:r>
            <a:r>
              <a:rPr lang="en-US" sz="2200" dirty="0">
                <a:latin typeface="Source Code Pro"/>
                <a:cs typeface="Source Code Pro"/>
              </a:rPr>
              <a:t>= "&lt;h3&gt;About this video&lt;/h3&gt;&lt;h4&gt;Title: {{displayName}}&lt;/h4&gt;&lt;p&gt;Description: {{shortDescription}}&lt;/p&gt;&lt;p&gt;Tags:&lt;/p&gt;&lt;ul&gt;{{#tags}}&lt;li&gt;{{.}}&lt;/li&gt;{{/tags}}&lt;/ul&gt;</a:t>
            </a:r>
            <a:r>
              <a:rPr lang="en-US" sz="2200" dirty="0" smtClean="0">
                <a:latin typeface="Source Code Pro"/>
                <a:cs typeface="Source Code Pro"/>
              </a:rPr>
              <a:t>";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template </a:t>
            </a:r>
            <a:r>
              <a:rPr lang="en-US" sz="2200" dirty="0">
                <a:latin typeface="Source Code Pro"/>
                <a:cs typeface="Source Code Pro"/>
              </a:rPr>
              <a:t>= Handlebars.compile(videoInfoTemplate);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displayInfo.innerHTML = results;</a:t>
            </a:r>
          </a:p>
          <a:p>
            <a:pPr marL="4857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getVideoDuration(formatted?,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videoPlayer.</a:t>
            </a:r>
            <a:r>
              <a:rPr lang="en-US" b="1" dirty="0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smtClean="0">
                <a:latin typeface="Source Code Pro"/>
                <a:cs typeface="Source Code Pro"/>
              </a:rPr>
              <a:t>videoInfo.innerHTML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32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4: Displaying Metadata, Custom Fields and Duration</a:t>
            </a:r>
          </a:p>
        </p:txBody>
      </p:sp>
    </p:spTree>
    <p:extLst>
      <p:ext uri="{BB962C8B-B14F-4D97-AF65-F5344CB8AC3E}">
        <p14:creationId xmlns:p14="http://schemas.microsoft.com/office/powerpoint/2010/main" val="2225457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Checking Renditions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Rendition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getCurrentRendition() at initial video play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Display rendition information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progress event to periodically check for new rendition, and if new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Display new rendition information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Set new rendition information to current rendition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>
                <a:latin typeface="Source Code Pro"/>
                <a:cs typeface="Source Code Pro"/>
              </a:rPr>
              <a:t>var onProgress = function(evt){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if ((evt.duration - evt.position) &gt; .1) 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videoPlayer.getCurrentRendition( function(</a:t>
            </a:r>
            <a:r>
              <a:rPr lang="en-US" sz="2800" dirty="0">
                <a:solidFill>
                  <a:srgbClr val="FF0000"/>
                </a:solidFill>
                <a:latin typeface="Source Code Pro"/>
                <a:cs typeface="Source Code Pro"/>
              </a:rPr>
              <a:t>renditionDTO</a:t>
            </a:r>
            <a:r>
              <a:rPr lang="en-US" sz="28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if (currentEncodingRate != renditionDTO.encodingRate){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displayRendition(renditionDTO);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currentEncodingRate = renditionDTO.encodingRate;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currentSize = renditionDTO.size;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}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});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}</a:t>
            </a:r>
          </a:p>
          <a:p>
            <a:pPr marL="0" indent="0">
              <a:buNone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};</a:t>
            </a:r>
          </a:p>
          <a:p>
            <a:pPr marL="0" indent="0">
              <a:buNone/>
            </a:pPr>
            <a:endParaRPr lang="en-US" sz="28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36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8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5: Displaying Rendition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945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iOS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0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Get the playlist</a:t>
            </a:r>
          </a:p>
          <a:p>
            <a:pPr eaLnBrk="1" hangingPunct="1"/>
            <a:r>
              <a:rPr lang="en-US" sz="3400" dirty="0" smtClean="0"/>
              <a:t>Loop over array of videos in the playlist (</a:t>
            </a:r>
            <a:r>
              <a:rPr lang="en-US" sz="3400" dirty="0" smtClean="0">
                <a:latin typeface="Source Code Pro"/>
                <a:cs typeface="Source Code Pro"/>
              </a:rPr>
              <a:t>videos</a:t>
            </a:r>
            <a:r>
              <a:rPr lang="en-US" sz="3400" dirty="0" smtClean="0"/>
              <a:t> property form playlist DTO)</a:t>
            </a:r>
          </a:p>
          <a:p>
            <a:pPr eaLnBrk="1" hangingPunct="1"/>
            <a:r>
              <a:rPr lang="en-US" sz="3400" dirty="0" smtClean="0"/>
              <a:t>Display videos per implementation (e.g. HTML &lt;select&gt; tag)</a:t>
            </a:r>
          </a:p>
          <a:p>
            <a:pPr eaLnBrk="1" hangingPunct="1"/>
            <a:r>
              <a:rPr lang="en-US" sz="3400" dirty="0" smtClean="0"/>
              <a:t>On selection of video use </a:t>
            </a:r>
            <a:r>
              <a:rPr lang="en-US" sz="3400" dirty="0" smtClean="0">
                <a:latin typeface="Source Code Pro"/>
                <a:cs typeface="Source Code Pro"/>
              </a:rPr>
              <a:t>loadVideoByID(id)</a:t>
            </a:r>
            <a:r>
              <a:rPr lang="en-US" sz="34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6: Play a Video on Selection</a:t>
            </a:r>
          </a:p>
        </p:txBody>
      </p:sp>
    </p:spTree>
    <p:extLst>
      <p:ext uri="{BB962C8B-B14F-4D97-AF65-F5344CB8AC3E}">
        <p14:creationId xmlns:p14="http://schemas.microsoft.com/office/powerpoint/2010/main" val="4115024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 we will be using the standard Chromeless 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cap="none" dirty="0" smtClean="0"/>
              <a:t>ava</a:t>
            </a:r>
            <a:r>
              <a:rPr lang="en-US" dirty="0" smtClean="0"/>
              <a:t>s</a:t>
            </a:r>
            <a:r>
              <a:rPr lang="en-US" cap="none" dirty="0" smtClean="0"/>
              <a:t>cript</a:t>
            </a:r>
            <a:r>
              <a:rPr lang="en-US" dirty="0" smtClean="0"/>
              <a:t> Code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Purpose of this session is to teach Smart Player API code</a:t>
            </a:r>
          </a:p>
          <a:p>
            <a:pPr lvl="1"/>
            <a:r>
              <a:rPr lang="en-US" sz="3000" dirty="0" smtClean="0"/>
              <a:t>Is it also appropriate to suggest best practices in JavaScript?</a:t>
            </a:r>
          </a:p>
          <a:p>
            <a:pPr lvl="1"/>
            <a:r>
              <a:rPr lang="en-US" sz="3000" dirty="0" smtClean="0"/>
              <a:t>What if code is copied directly and not modified thus giving user poorly architected code?</a:t>
            </a:r>
          </a:p>
          <a:p>
            <a:r>
              <a:rPr lang="en-US" sz="3000" dirty="0" smtClean="0"/>
              <a:t>Good pattern to use is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16654</TotalTime>
  <Words>1986</Words>
  <Application>Microsoft Macintosh PowerPoint</Application>
  <PresentationFormat>Custom</PresentationFormat>
  <Paragraphs>387</Paragraphs>
  <Slides>44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Javascript Code Dilemma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  <vt:lpstr>Calling Methods</vt:lpstr>
      <vt:lpstr>Understanding the video DTO</vt:lpstr>
      <vt:lpstr>Understanding the video DTO (cont)</vt:lpstr>
      <vt:lpstr>PowerPoint Presentation</vt:lpstr>
      <vt:lpstr>PowerPoint Presentation</vt:lpstr>
      <vt:lpstr>Event Listeners</vt:lpstr>
      <vt:lpstr>An alternative to Complete event</vt:lpstr>
      <vt:lpstr>PowerPoint Presentation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Getting the Video Duration</vt:lpstr>
      <vt:lpstr>PowerPoint Presentation</vt:lpstr>
      <vt:lpstr>PowerPoint Presentation</vt:lpstr>
      <vt:lpstr>Checking for Rendition changes</vt:lpstr>
      <vt:lpstr>Code implementation</vt:lpstr>
      <vt:lpstr>PowerPoint Presentation</vt:lpstr>
      <vt:lpstr>PowerPoint Presentation</vt:lpstr>
      <vt:lpstr>Retrieving Content from Video Cloud</vt:lpstr>
      <vt:lpstr>A possible implementation</vt:lpstr>
      <vt:lpstr>PowerPoint Presentation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100</cp:revision>
  <dcterms:created xsi:type="dcterms:W3CDTF">2011-11-27T08:26:53Z</dcterms:created>
  <dcterms:modified xsi:type="dcterms:W3CDTF">2013-09-17T14:07:05Z</dcterms:modified>
</cp:coreProperties>
</file>