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0" r:id="rId2"/>
    <p:sldId id="278" r:id="rId3"/>
    <p:sldId id="279" r:id="rId4"/>
    <p:sldId id="280" r:id="rId5"/>
    <p:sldId id="281" r:id="rId6"/>
    <p:sldId id="363" r:id="rId7"/>
    <p:sldId id="343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2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/>
              <a:t>addEventListener(type, handler);</a:t>
            </a:r>
          </a:p>
          <a:p>
            <a:pPr lvl="1" eaLnBrk="1" hangingPunct="1"/>
            <a:r>
              <a:rPr lang="en-US" sz="3400" dirty="0"/>
              <a:t>removeEventListener(type,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onTemplateLoad : 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APIModules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CaptionModule</a:t>
            </a:r>
          </a:p>
          <a:p>
            <a:r>
              <a:rPr lang="en-US" sz="3400" dirty="0"/>
              <a:t>CONTENT : ContentModule</a:t>
            </a:r>
          </a:p>
          <a:p>
            <a:r>
              <a:rPr lang="en-US" sz="3400" dirty="0"/>
              <a:t>CUE_POINTS : CuePointsModule</a:t>
            </a:r>
          </a:p>
          <a:p>
            <a:r>
              <a:rPr lang="en-US" sz="3400" dirty="0"/>
              <a:t>EXPERIENCE : ExperienceModule</a:t>
            </a:r>
          </a:p>
          <a:p>
            <a:r>
              <a:rPr lang="en-US" sz="3400" dirty="0" smtClean="0"/>
              <a:t>VIDEO_PLAYER </a:t>
            </a:r>
            <a:r>
              <a:rPr lang="en-US" sz="3400" dirty="0"/>
              <a:t>: VideoPlayerModule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/>
              <a:t>MediaDTO =&gt; VideoDTO</a:t>
            </a:r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VideoDTO for the video currently in the player, get a reference to the VideoPlayer Module, and then use the getCurrentVideo()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</a:t>
            </a:r>
            <a:r>
              <a:rPr lang="en-US" cap="none" dirty="0" smtClean="0"/>
              <a:t>video</a:t>
            </a:r>
            <a:r>
              <a:rPr lang="en-US" dirty="0" smtClean="0"/>
              <a:t>DTO information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dirty="0" smtClean="0"/>
              <a:t>The HTML that displays the information from the videoDTO will be built dynamically</a:t>
            </a:r>
          </a:p>
          <a:p>
            <a:r>
              <a:rPr lang="en-US" dirty="0" smtClean="0"/>
              <a:t>Two possible approaches to display the information</a:t>
            </a:r>
          </a:p>
          <a:p>
            <a:pPr lvl="1"/>
            <a:r>
              <a:rPr lang="en-US" dirty="0" smtClean="0"/>
              <a:t>Build HTML with JavaScript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"&lt;p&gt;Custom Fields:&lt;/p&gt;&lt;ul&gt;";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for </a:t>
            </a:r>
            <a:r>
              <a:rPr lang="en-US" sz="2200" dirty="0">
                <a:latin typeface="Source Code Pro"/>
                <a:cs typeface="Source Code Pro"/>
              </a:rPr>
              <a:t>(var key in videoDTO.customFields) {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  displayInfo.innerHTML </a:t>
            </a:r>
            <a:r>
              <a:rPr lang="en-US" sz="2200" dirty="0">
                <a:latin typeface="Source Code Pro"/>
                <a:cs typeface="Source Code Pro"/>
              </a:rPr>
              <a:t>+= "&lt;li&gt;" + key + ": " + videoDTO.customFields[key] + "&lt;/li&gt;";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}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displayInfo.innerHTML </a:t>
            </a:r>
            <a:r>
              <a:rPr lang="en-US" sz="2200" dirty="0">
                <a:latin typeface="Source Code Pro"/>
                <a:cs typeface="Source Code Pro"/>
              </a:rPr>
              <a:t>+= "&lt;/ul&gt;"</a:t>
            </a:r>
            <a:r>
              <a:rPr lang="en-US" sz="2200" dirty="0" smtClean="0">
                <a:latin typeface="Source Code Pro"/>
                <a:cs typeface="Source Code Pro"/>
              </a:rPr>
              <a:t>;</a:t>
            </a:r>
          </a:p>
          <a:p>
            <a:pPr marL="485775" lvl="1" indent="0">
              <a:buNone/>
            </a:pPr>
            <a:endParaRPr lang="en-US" sz="2200" dirty="0">
              <a:latin typeface="Source Code Pro"/>
              <a:cs typeface="Source Code Pro"/>
            </a:endParaRPr>
          </a:p>
          <a:p>
            <a:pPr lvl="1"/>
            <a:r>
              <a:rPr lang="en-US" dirty="0" smtClean="0"/>
              <a:t>Build HTML with a templating tool (like Handlebars)</a:t>
            </a: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var videoInfoTemplate </a:t>
            </a:r>
            <a:r>
              <a:rPr lang="en-US" sz="2200" dirty="0">
                <a:latin typeface="Source Code Pro"/>
                <a:cs typeface="Source Code Pro"/>
              </a:rPr>
              <a:t>= "&lt;h3&gt;About this video&lt;/h3&gt;&lt;h4&gt;Title: {{displayName}}&lt;/h4&gt;&lt;p&gt;Description: {{shortDescription}}&lt;/p&gt;&lt;p&gt;Tags:&lt;/p&gt;&lt;ul&gt;{{#tags}}&lt;li&gt;{{.}}&lt;/li&gt;{{/tags}}&lt;/ul&gt;</a:t>
            </a:r>
            <a:r>
              <a:rPr lang="en-US" sz="2200" dirty="0" smtClean="0">
                <a:latin typeface="Source Code Pro"/>
                <a:cs typeface="Source Code Pro"/>
              </a:rPr>
              <a:t>";</a:t>
            </a:r>
            <a:endParaRPr lang="en-US" sz="2200" dirty="0">
              <a:latin typeface="Source Code Pro"/>
              <a:cs typeface="Source Code Pro"/>
            </a:endParaRPr>
          </a:p>
          <a:p>
            <a:pPr marL="485775" lvl="1" indent="0">
              <a:buNone/>
            </a:pPr>
            <a:r>
              <a:rPr lang="en-US" sz="2200" dirty="0" smtClean="0">
                <a:latin typeface="Source Code Pro"/>
                <a:cs typeface="Source Code Pro"/>
              </a:rPr>
              <a:t>template </a:t>
            </a:r>
            <a:r>
              <a:rPr lang="en-US" sz="2200" dirty="0">
                <a:latin typeface="Source Code Pro"/>
                <a:cs typeface="Source Code Pro"/>
              </a:rPr>
              <a:t>= Handlebars.compile(videoInfoTemplate);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displayInfo.innerHTML = results;</a:t>
            </a:r>
          </a:p>
          <a:p>
            <a:pPr marL="48577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getVideoDuration(formatted?,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videoPlayer.</a:t>
            </a:r>
            <a:r>
              <a:rPr lang="en-US" b="1" dirty="0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smtClean="0">
                <a:latin typeface="Source Code Pro"/>
                <a:cs typeface="Source Code Pro"/>
              </a:rPr>
              <a:t>videoInfo.innerHTML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16656</TotalTime>
  <Words>577</Words>
  <Application>Microsoft Macintosh PowerPoint</Application>
  <PresentationFormat>Custom</PresentationFormat>
  <Paragraphs>82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Getting the Video Duration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101</cp:revision>
  <dcterms:created xsi:type="dcterms:W3CDTF">2011-11-27T08:26:53Z</dcterms:created>
  <dcterms:modified xsi:type="dcterms:W3CDTF">2013-11-26T15:07:21Z</dcterms:modified>
</cp:coreProperties>
</file>