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26" r:id="rId3"/>
    <p:sldId id="285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Get the playlist</a:t>
            </a:r>
          </a:p>
          <a:p>
            <a:pPr eaLnBrk="1" hangingPunct="1"/>
            <a:r>
              <a:rPr lang="en-US" sz="3400" dirty="0" smtClean="0"/>
              <a:t>Loop over array of videos in the playlist (</a:t>
            </a:r>
            <a:r>
              <a:rPr lang="en-US" sz="3400" dirty="0" smtClean="0">
                <a:latin typeface="Source Code Pro"/>
                <a:cs typeface="Source Code Pro"/>
              </a:rPr>
              <a:t>videos</a:t>
            </a:r>
            <a:r>
              <a:rPr lang="en-US" sz="3400" dirty="0" smtClean="0"/>
              <a:t> property form playlist DTO)</a:t>
            </a:r>
          </a:p>
          <a:p>
            <a:pPr eaLnBrk="1" hangingPunct="1"/>
            <a:r>
              <a:rPr lang="en-US" sz="3400" dirty="0" smtClean="0"/>
              <a:t>Display videos per implementation (e.g. HTML &lt;select&gt; tag)</a:t>
            </a:r>
          </a:p>
          <a:p>
            <a:pPr eaLnBrk="1" hangingPunct="1"/>
            <a:r>
              <a:rPr lang="en-US" sz="3400" dirty="0" smtClean="0"/>
              <a:t>On selection of video use </a:t>
            </a:r>
            <a:r>
              <a:rPr lang="en-US" sz="3400" dirty="0" smtClean="0">
                <a:latin typeface="Source Code Pro"/>
                <a:cs typeface="Source Code Pro"/>
              </a:rPr>
              <a:t>loadVideoByID(id)</a:t>
            </a:r>
            <a:r>
              <a:rPr lang="en-US" sz="34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16655</TotalTime>
  <Words>172</Words>
  <Application>Microsoft Macintosh PowerPoint</Application>
  <PresentationFormat>Custom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Retrieving Content from Video Cloud</vt:lpstr>
      <vt:lpstr>A possible implementation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101</cp:revision>
  <dcterms:created xsi:type="dcterms:W3CDTF">2011-11-27T08:26:53Z</dcterms:created>
  <dcterms:modified xsi:type="dcterms:W3CDTF">2013-11-26T15:03:44Z</dcterms:modified>
</cp:coreProperties>
</file>