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brightcove.com/en/smart-player-api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16674</TotalTime>
  <Words>145</Words>
  <Application>Microsoft Macintosh PowerPoint</Application>
  <PresentationFormat>Custom</PresentationFormat>
  <Paragraphs>26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The Smart Player API</vt:lpstr>
      <vt:lpstr>Smart Player API Classes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102</cp:revision>
  <dcterms:created xsi:type="dcterms:W3CDTF">2011-11-27T08:26:53Z</dcterms:created>
  <dcterms:modified xsi:type="dcterms:W3CDTF">2013-11-26T15:42:22Z</dcterms:modified>
</cp:coreProperties>
</file>